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sldIdLst>
    <p:sldId id="256" r:id="rId2"/>
    <p:sldId id="272" r:id="rId3"/>
    <p:sldId id="260" r:id="rId4"/>
    <p:sldId id="257" r:id="rId5"/>
    <p:sldId id="258" r:id="rId6"/>
    <p:sldId id="259" r:id="rId7"/>
    <p:sldId id="269" r:id="rId8"/>
    <p:sldId id="261" r:id="rId9"/>
    <p:sldId id="265" r:id="rId10"/>
    <p:sldId id="263" r:id="rId11"/>
    <p:sldId id="271" r:id="rId12"/>
    <p:sldId id="267" r:id="rId13"/>
    <p:sldId id="264" r:id="rId14"/>
    <p:sldId id="268" r:id="rId15"/>
    <p:sldId id="266" r:id="rId16"/>
    <p:sldId id="262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D8183-2ACA-434F-1EDB-EDA6719D1B11}" v="586" dt="2021-09-27T00:05:13.475"/>
    <p1510:client id="{0978B39A-173B-D54B-5825-6A179DAA129C}" v="41" dt="2021-09-27T15:00:53.958"/>
    <p1510:client id="{0FFC9096-19DA-40CF-BB21-AD368CAB738A}" v="98" dt="2021-09-27T01:46:05.671"/>
    <p1510:client id="{151AA73D-219B-1C07-CDEA-C88B9408D3C7}" v="507" dt="2021-09-27T16:09:32.304"/>
    <p1510:client id="{169262CE-DF4F-7C10-3530-3DBC2E09167F}" v="8" dt="2021-09-27T16:22:56.883"/>
    <p1510:client id="{190227E8-B286-FAA8-C751-3AC11B942909}" v="298" dt="2021-09-27T16:30:57.104"/>
    <p1510:client id="{38803D65-01CE-89C8-4AC9-F09D2C16F747}" v="9" dt="2021-09-27T04:02:43.880"/>
    <p1510:client id="{9CE63001-C182-0A85-BD7A-71DF493B83E0}" v="478" dt="2021-09-27T01:42:26.181"/>
    <p1510:client id="{AE648C14-89D1-264C-B308-85436552ECE4}" v="1124" dt="2021-09-27T00:09:03.581"/>
    <p1510:client id="{AF78AC92-2FD1-E1E5-5693-E7E3677412D9}" v="449" dt="2021-09-27T01:52:38.057"/>
    <p1510:client id="{D3EB81A7-E47B-A669-AEB9-4FAAE13C6333}" v="39" dt="2021-09-27T13:58:00.583"/>
    <p1510:client id="{EBCF70C2-1344-988B-BA8A-20D0534D159C}" v="1" dt="2021-09-27T16:12:07.1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nhorst, James" userId="S::james.panhorst@ttu.edu::7d1590df-1393-4cc5-9732-b0ec9fa452d2" providerId="AD" clId="Web-{EBCF70C2-1344-988B-BA8A-20D0534D159C}"/>
    <pc:docChg chg="modSld">
      <pc:chgData name="Panhorst, James" userId="S::james.panhorst@ttu.edu::7d1590df-1393-4cc5-9732-b0ec9fa452d2" providerId="AD" clId="Web-{EBCF70C2-1344-988B-BA8A-20D0534D159C}" dt="2021-09-27T16:12:07.104" v="0" actId="1076"/>
      <pc:docMkLst>
        <pc:docMk/>
      </pc:docMkLst>
      <pc:sldChg chg="modSp">
        <pc:chgData name="Panhorst, James" userId="S::james.panhorst@ttu.edu::7d1590df-1393-4cc5-9732-b0ec9fa452d2" providerId="AD" clId="Web-{EBCF70C2-1344-988B-BA8A-20D0534D159C}" dt="2021-09-27T16:12:07.104" v="0" actId="1076"/>
        <pc:sldMkLst>
          <pc:docMk/>
          <pc:sldMk cId="1353432012" sldId="257"/>
        </pc:sldMkLst>
        <pc:picChg chg="mod">
          <ac:chgData name="Panhorst, James" userId="S::james.panhorst@ttu.edu::7d1590df-1393-4cc5-9732-b0ec9fa452d2" providerId="AD" clId="Web-{EBCF70C2-1344-988B-BA8A-20D0534D159C}" dt="2021-09-27T16:12:07.104" v="0" actId="1076"/>
          <ac:picMkLst>
            <pc:docMk/>
            <pc:sldMk cId="1353432012" sldId="257"/>
            <ac:picMk id="5" creationId="{407CE0D8-784E-BA4C-8319-D31CBD69BDA4}"/>
          </ac:picMkLst>
        </pc:picChg>
      </pc:sldChg>
    </pc:docChg>
  </pc:docChgLst>
  <pc:docChgLst>
    <pc:chgData name="Ramirez, josh" userId="S::josh.ramirez@ttu.edu::3fec70c8-0ed2-46d6-9d34-ca0d5513a57b" providerId="AD" clId="Web-{01BD8183-2ACA-434F-1EDB-EDA6719D1B11}"/>
    <pc:docChg chg="mod addSld modSld modMainMaster">
      <pc:chgData name="Ramirez, josh" userId="S::josh.ramirez@ttu.edu::3fec70c8-0ed2-46d6-9d34-ca0d5513a57b" providerId="AD" clId="Web-{01BD8183-2ACA-434F-1EDB-EDA6719D1B11}" dt="2021-09-27T00:05:13.475" v="580" actId="20577"/>
      <pc:docMkLst>
        <pc:docMk/>
      </pc:docMkLst>
      <pc:sldChg chg="addSp delSp modSp">
        <pc:chgData name="Ramirez, josh" userId="S::josh.ramirez@ttu.edu::3fec70c8-0ed2-46d6-9d34-ca0d5513a57b" providerId="AD" clId="Web-{01BD8183-2ACA-434F-1EDB-EDA6719D1B11}" dt="2021-09-27T00:01:09.475" v="279"/>
        <pc:sldMkLst>
          <pc:docMk/>
          <pc:sldMk cId="2978615840" sldId="256"/>
        </pc:sldMkLst>
        <pc:spChg chg="add del mod">
          <ac:chgData name="Ramirez, josh" userId="S::josh.ramirez@ttu.edu::3fec70c8-0ed2-46d6-9d34-ca0d5513a57b" providerId="AD" clId="Web-{01BD8183-2ACA-434F-1EDB-EDA6719D1B11}" dt="2021-09-27T00:01:09.475" v="279"/>
          <ac:spMkLst>
            <pc:docMk/>
            <pc:sldMk cId="2978615840" sldId="256"/>
            <ac:spMk id="5" creationId="{721DABA6-B27C-4625-983A-CFE660B8121D}"/>
          </ac:spMkLst>
        </pc:spChg>
      </pc:sldChg>
      <pc:sldChg chg="addSp modSp">
        <pc:chgData name="Ramirez, josh" userId="S::josh.ramirez@ttu.edu::3fec70c8-0ed2-46d6-9d34-ca0d5513a57b" providerId="AD" clId="Web-{01BD8183-2ACA-434F-1EDB-EDA6719D1B11}" dt="2021-09-27T00:01:15.116" v="280"/>
        <pc:sldMkLst>
          <pc:docMk/>
          <pc:sldMk cId="1353432012" sldId="257"/>
        </pc:sldMkLst>
        <pc:spChg chg="add mod">
          <ac:chgData name="Ramirez, josh" userId="S::josh.ramirez@ttu.edu::3fec70c8-0ed2-46d6-9d34-ca0d5513a57b" providerId="AD" clId="Web-{01BD8183-2ACA-434F-1EDB-EDA6719D1B11}" dt="2021-09-27T00:01:15.116" v="280"/>
          <ac:spMkLst>
            <pc:docMk/>
            <pc:sldMk cId="1353432012" sldId="257"/>
            <ac:spMk id="3" creationId="{32D59A9D-7847-4CC1-BCDE-FAF9D95D4E69}"/>
          </ac:spMkLst>
        </pc:spChg>
      </pc:sldChg>
      <pc:sldChg chg="addSp modSp">
        <pc:chgData name="Ramirez, josh" userId="S::josh.ramirez@ttu.edu::3fec70c8-0ed2-46d6-9d34-ca0d5513a57b" providerId="AD" clId="Web-{01BD8183-2ACA-434F-1EDB-EDA6719D1B11}" dt="2021-09-27T00:01:15.116" v="280"/>
        <pc:sldMkLst>
          <pc:docMk/>
          <pc:sldMk cId="1532385845" sldId="258"/>
        </pc:sldMkLst>
        <pc:spChg chg="add mod">
          <ac:chgData name="Ramirez, josh" userId="S::josh.ramirez@ttu.edu::3fec70c8-0ed2-46d6-9d34-ca0d5513a57b" providerId="AD" clId="Web-{01BD8183-2ACA-434F-1EDB-EDA6719D1B11}" dt="2021-09-27T00:01:15.116" v="280"/>
          <ac:spMkLst>
            <pc:docMk/>
            <pc:sldMk cId="1532385845" sldId="258"/>
            <ac:spMk id="3" creationId="{6C1BC31D-5C4A-471C-A5EB-AEC7912B63BE}"/>
          </ac:spMkLst>
        </pc:spChg>
      </pc:sldChg>
      <pc:sldChg chg="addSp modSp new">
        <pc:chgData name="Ramirez, josh" userId="S::josh.ramirez@ttu.edu::3fec70c8-0ed2-46d6-9d34-ca0d5513a57b" providerId="AD" clId="Web-{01BD8183-2ACA-434F-1EDB-EDA6719D1B11}" dt="2021-09-27T00:05:13.475" v="580" actId="20577"/>
        <pc:sldMkLst>
          <pc:docMk/>
          <pc:sldMk cId="1854151721" sldId="259"/>
        </pc:sldMkLst>
        <pc:spChg chg="mod">
          <ac:chgData name="Ramirez, josh" userId="S::josh.ramirez@ttu.edu::3fec70c8-0ed2-46d6-9d34-ca0d5513a57b" providerId="AD" clId="Web-{01BD8183-2ACA-434F-1EDB-EDA6719D1B11}" dt="2021-09-26T23:30:11.663" v="13" actId="20577"/>
          <ac:spMkLst>
            <pc:docMk/>
            <pc:sldMk cId="1854151721" sldId="259"/>
            <ac:spMk id="2" creationId="{2887A2FD-0E07-40C9-B402-11C3375491DB}"/>
          </ac:spMkLst>
        </pc:spChg>
        <pc:spChg chg="mod">
          <ac:chgData name="Ramirez, josh" userId="S::josh.ramirez@ttu.edu::3fec70c8-0ed2-46d6-9d34-ca0d5513a57b" providerId="AD" clId="Web-{01BD8183-2ACA-434F-1EDB-EDA6719D1B11}" dt="2021-09-27T00:05:13.475" v="580" actId="20577"/>
          <ac:spMkLst>
            <pc:docMk/>
            <pc:sldMk cId="1854151721" sldId="259"/>
            <ac:spMk id="3" creationId="{9E4157E5-B45C-4ECF-AC0A-39497FBE1E7F}"/>
          </ac:spMkLst>
        </pc:spChg>
        <pc:spChg chg="add mod">
          <ac:chgData name="Ramirez, josh" userId="S::josh.ramirez@ttu.edu::3fec70c8-0ed2-46d6-9d34-ca0d5513a57b" providerId="AD" clId="Web-{01BD8183-2ACA-434F-1EDB-EDA6719D1B11}" dt="2021-09-27T00:01:15.116" v="280"/>
          <ac:spMkLst>
            <pc:docMk/>
            <pc:sldMk cId="1854151721" sldId="259"/>
            <ac:spMk id="4" creationId="{4B38E3D1-4791-4180-8747-4E479086420F}"/>
          </ac:spMkLst>
        </pc:spChg>
      </pc:sldChg>
      <pc:sldChg chg="addSp modSp">
        <pc:chgData name="Ramirez, josh" userId="S::josh.ramirez@ttu.edu::3fec70c8-0ed2-46d6-9d34-ca0d5513a57b" providerId="AD" clId="Web-{01BD8183-2ACA-434F-1EDB-EDA6719D1B11}" dt="2021-09-27T00:01:15.116" v="280"/>
        <pc:sldMkLst>
          <pc:docMk/>
          <pc:sldMk cId="889910785" sldId="260"/>
        </pc:sldMkLst>
        <pc:spChg chg="add mod">
          <ac:chgData name="Ramirez, josh" userId="S::josh.ramirez@ttu.edu::3fec70c8-0ed2-46d6-9d34-ca0d5513a57b" providerId="AD" clId="Web-{01BD8183-2ACA-434F-1EDB-EDA6719D1B11}" dt="2021-09-27T00:01:15.116" v="280"/>
          <ac:spMkLst>
            <pc:docMk/>
            <pc:sldMk cId="889910785" sldId="260"/>
            <ac:spMk id="5" creationId="{27880967-3D8A-4168-8F2F-59EC8230A6D9}"/>
          </ac:spMkLst>
        </pc:spChg>
      </pc:sldChg>
      <pc:sldChg chg="addSp delSp modSp new">
        <pc:chgData name="Ramirez, josh" userId="S::josh.ramirez@ttu.edu::3fec70c8-0ed2-46d6-9d34-ca0d5513a57b" providerId="AD" clId="Web-{01BD8183-2ACA-434F-1EDB-EDA6719D1B11}" dt="2021-09-27T00:01:15.116" v="280"/>
        <pc:sldMkLst>
          <pc:docMk/>
          <pc:sldMk cId="1900405911" sldId="261"/>
        </pc:sldMkLst>
        <pc:spChg chg="mod">
          <ac:chgData name="Ramirez, josh" userId="S::josh.ramirez@ttu.edu::3fec70c8-0ed2-46d6-9d34-ca0d5513a57b" providerId="AD" clId="Web-{01BD8183-2ACA-434F-1EDB-EDA6719D1B11}" dt="2021-09-26T23:54:09.460" v="237" actId="20577"/>
          <ac:spMkLst>
            <pc:docMk/>
            <pc:sldMk cId="1900405911" sldId="261"/>
            <ac:spMk id="2" creationId="{F253A6E5-BFD3-409C-AB49-741C7C3748A6}"/>
          </ac:spMkLst>
        </pc:spChg>
        <pc:spChg chg="del">
          <ac:chgData name="Ramirez, josh" userId="S::josh.ramirez@ttu.edu::3fec70c8-0ed2-46d6-9d34-ca0d5513a57b" providerId="AD" clId="Web-{01BD8183-2ACA-434F-1EDB-EDA6719D1B11}" dt="2021-09-26T23:53:08.616" v="176"/>
          <ac:spMkLst>
            <pc:docMk/>
            <pc:sldMk cId="1900405911" sldId="261"/>
            <ac:spMk id="3" creationId="{52494CE7-E5C4-4F2C-97D7-F3E7D6F8F27D}"/>
          </ac:spMkLst>
        </pc:spChg>
        <pc:spChg chg="add mod">
          <ac:chgData name="Ramirez, josh" userId="S::josh.ramirez@ttu.edu::3fec70c8-0ed2-46d6-9d34-ca0d5513a57b" providerId="AD" clId="Web-{01BD8183-2ACA-434F-1EDB-EDA6719D1B11}" dt="2021-09-27T00:01:15.116" v="280"/>
          <ac:spMkLst>
            <pc:docMk/>
            <pc:sldMk cId="1900405911" sldId="261"/>
            <ac:spMk id="5" creationId="{06B60B73-BC2E-45D8-82BA-FBF34183A809}"/>
          </ac:spMkLst>
        </pc:spChg>
        <pc:picChg chg="add mod ord">
          <ac:chgData name="Ramirez, josh" userId="S::josh.ramirez@ttu.edu::3fec70c8-0ed2-46d6-9d34-ca0d5513a57b" providerId="AD" clId="Web-{01BD8183-2ACA-434F-1EDB-EDA6719D1B11}" dt="2021-09-26T23:53:16.256" v="177" actId="1076"/>
          <ac:picMkLst>
            <pc:docMk/>
            <pc:sldMk cId="1900405911" sldId="261"/>
            <ac:picMk id="4" creationId="{2A633106-A0A4-4E17-8AD3-B8CDF76AADC0}"/>
          </ac:picMkLst>
        </pc:picChg>
      </pc:sldChg>
      <pc:sldChg chg="addSp modSp new">
        <pc:chgData name="Ramirez, josh" userId="S::josh.ramirez@ttu.edu::3fec70c8-0ed2-46d6-9d34-ca0d5513a57b" providerId="AD" clId="Web-{01BD8183-2ACA-434F-1EDB-EDA6719D1B11}" dt="2021-09-27T00:01:15.116" v="280"/>
        <pc:sldMkLst>
          <pc:docMk/>
          <pc:sldMk cId="930746690" sldId="262"/>
        </pc:sldMkLst>
        <pc:spChg chg="mod">
          <ac:chgData name="Ramirez, josh" userId="S::josh.ramirez@ttu.edu::3fec70c8-0ed2-46d6-9d34-ca0d5513a57b" providerId="AD" clId="Web-{01BD8183-2ACA-434F-1EDB-EDA6719D1B11}" dt="2021-09-26T23:33:58.631" v="41" actId="20577"/>
          <ac:spMkLst>
            <pc:docMk/>
            <pc:sldMk cId="930746690" sldId="262"/>
            <ac:spMk id="2" creationId="{DA61B846-3C55-40E1-9F2A-5F4F884BFEB7}"/>
          </ac:spMkLst>
        </pc:spChg>
        <pc:spChg chg="mod">
          <ac:chgData name="Ramirez, josh" userId="S::josh.ramirez@ttu.edu::3fec70c8-0ed2-46d6-9d34-ca0d5513a57b" providerId="AD" clId="Web-{01BD8183-2ACA-434F-1EDB-EDA6719D1B11}" dt="2021-09-26T23:41:56.772" v="54" actId="20577"/>
          <ac:spMkLst>
            <pc:docMk/>
            <pc:sldMk cId="930746690" sldId="262"/>
            <ac:spMk id="3" creationId="{A55E5BDB-9610-4EFE-A951-8FCB82355674}"/>
          </ac:spMkLst>
        </pc:spChg>
        <pc:spChg chg="add mod">
          <ac:chgData name="Ramirez, josh" userId="S::josh.ramirez@ttu.edu::3fec70c8-0ed2-46d6-9d34-ca0d5513a57b" providerId="AD" clId="Web-{01BD8183-2ACA-434F-1EDB-EDA6719D1B11}" dt="2021-09-27T00:01:15.116" v="280"/>
          <ac:spMkLst>
            <pc:docMk/>
            <pc:sldMk cId="930746690" sldId="262"/>
            <ac:spMk id="4" creationId="{99CDB5AA-4FDE-4E85-977A-714F7265CA62}"/>
          </ac:spMkLst>
        </pc:spChg>
      </pc:sldChg>
      <pc:sldChg chg="addSp modSp">
        <pc:chgData name="Ramirez, josh" userId="S::josh.ramirez@ttu.edu::3fec70c8-0ed2-46d6-9d34-ca0d5513a57b" providerId="AD" clId="Web-{01BD8183-2ACA-434F-1EDB-EDA6719D1B11}" dt="2021-09-27T00:01:15.116" v="280"/>
        <pc:sldMkLst>
          <pc:docMk/>
          <pc:sldMk cId="3902341615" sldId="263"/>
        </pc:sldMkLst>
        <pc:spChg chg="add mod">
          <ac:chgData name="Ramirez, josh" userId="S::josh.ramirez@ttu.edu::3fec70c8-0ed2-46d6-9d34-ca0d5513a57b" providerId="AD" clId="Web-{01BD8183-2ACA-434F-1EDB-EDA6719D1B11}" dt="2021-09-27T00:01:15.116" v="280"/>
          <ac:spMkLst>
            <pc:docMk/>
            <pc:sldMk cId="3902341615" sldId="263"/>
            <ac:spMk id="4" creationId="{309BED99-E939-47C8-9A7F-36FC210A24CC}"/>
          </ac:spMkLst>
        </pc:spChg>
      </pc:sldChg>
      <pc:sldChg chg="addSp modSp">
        <pc:chgData name="Ramirez, josh" userId="S::josh.ramirez@ttu.edu::3fec70c8-0ed2-46d6-9d34-ca0d5513a57b" providerId="AD" clId="Web-{01BD8183-2ACA-434F-1EDB-EDA6719D1B11}" dt="2021-09-27T00:01:15.116" v="280"/>
        <pc:sldMkLst>
          <pc:docMk/>
          <pc:sldMk cId="3778214238" sldId="264"/>
        </pc:sldMkLst>
        <pc:spChg chg="add mod">
          <ac:chgData name="Ramirez, josh" userId="S::josh.ramirez@ttu.edu::3fec70c8-0ed2-46d6-9d34-ca0d5513a57b" providerId="AD" clId="Web-{01BD8183-2ACA-434F-1EDB-EDA6719D1B11}" dt="2021-09-27T00:01:15.116" v="280"/>
          <ac:spMkLst>
            <pc:docMk/>
            <pc:sldMk cId="3778214238" sldId="264"/>
            <ac:spMk id="7" creationId="{87E5EE1E-B096-47F1-896B-92E887922938}"/>
          </ac:spMkLst>
        </pc:spChg>
      </pc:sldChg>
      <pc:sldChg chg="addSp delSp modSp new mod setBg">
        <pc:chgData name="Ramirez, josh" userId="S::josh.ramirez@ttu.edu::3fec70c8-0ed2-46d6-9d34-ca0d5513a57b" providerId="AD" clId="Web-{01BD8183-2ACA-434F-1EDB-EDA6719D1B11}" dt="2021-09-27T00:01:15.116" v="280"/>
        <pc:sldMkLst>
          <pc:docMk/>
          <pc:sldMk cId="2311707501" sldId="265"/>
        </pc:sldMkLst>
        <pc:spChg chg="mod">
          <ac:chgData name="Ramirez, josh" userId="S::josh.ramirez@ttu.edu::3fec70c8-0ed2-46d6-9d34-ca0d5513a57b" providerId="AD" clId="Web-{01BD8183-2ACA-434F-1EDB-EDA6719D1B11}" dt="2021-09-26T23:59:32.381" v="277"/>
          <ac:spMkLst>
            <pc:docMk/>
            <pc:sldMk cId="2311707501" sldId="265"/>
            <ac:spMk id="2" creationId="{A2A00C38-8D83-4444-B4E8-5BD0E6A1EEBD}"/>
          </ac:spMkLst>
        </pc:spChg>
        <pc:spChg chg="del">
          <ac:chgData name="Ramirez, josh" userId="S::josh.ramirez@ttu.edu::3fec70c8-0ed2-46d6-9d34-ca0d5513a57b" providerId="AD" clId="Web-{01BD8183-2ACA-434F-1EDB-EDA6719D1B11}" dt="2021-09-26T23:57:32.069" v="265"/>
          <ac:spMkLst>
            <pc:docMk/>
            <pc:sldMk cId="2311707501" sldId="265"/>
            <ac:spMk id="3" creationId="{B8824CB7-1818-427C-B544-1926043BC75D}"/>
          </ac:spMkLst>
        </pc:spChg>
        <pc:spChg chg="add mod">
          <ac:chgData name="Ramirez, josh" userId="S::josh.ramirez@ttu.edu::3fec70c8-0ed2-46d6-9d34-ca0d5513a57b" providerId="AD" clId="Web-{01BD8183-2ACA-434F-1EDB-EDA6719D1B11}" dt="2021-09-27T00:01:15.116" v="280"/>
          <ac:spMkLst>
            <pc:docMk/>
            <pc:sldMk cId="2311707501" sldId="265"/>
            <ac:spMk id="6" creationId="{3F204CC1-D03C-4638-8E31-1E030D6D50A4}"/>
          </ac:spMkLst>
        </pc:spChg>
        <pc:spChg chg="add del">
          <ac:chgData name="Ramirez, josh" userId="S::josh.ramirez@ttu.edu::3fec70c8-0ed2-46d6-9d34-ca0d5513a57b" providerId="AD" clId="Web-{01BD8183-2ACA-434F-1EDB-EDA6719D1B11}" dt="2021-09-26T23:59:18.459" v="275"/>
          <ac:spMkLst>
            <pc:docMk/>
            <pc:sldMk cId="2311707501" sldId="265"/>
            <ac:spMk id="9" creationId="{2A4F79E7-5025-4E24-9AF0-DE5CA03D24EC}"/>
          </ac:spMkLst>
        </pc:spChg>
        <pc:spChg chg="add del">
          <ac:chgData name="Ramirez, josh" userId="S::josh.ramirez@ttu.edu::3fec70c8-0ed2-46d6-9d34-ca0d5513a57b" providerId="AD" clId="Web-{01BD8183-2ACA-434F-1EDB-EDA6719D1B11}" dt="2021-09-26T23:59:32.381" v="277"/>
          <ac:spMkLst>
            <pc:docMk/>
            <pc:sldMk cId="2311707501" sldId="265"/>
            <ac:spMk id="10" creationId="{823AC064-BC96-4F32-8AE1-B2FD38754823}"/>
          </ac:spMkLst>
        </pc:spChg>
        <pc:spChg chg="add del">
          <ac:chgData name="Ramirez, josh" userId="S::josh.ramirez@ttu.edu::3fec70c8-0ed2-46d6-9d34-ca0d5513a57b" providerId="AD" clId="Web-{01BD8183-2ACA-434F-1EDB-EDA6719D1B11}" dt="2021-09-26T23:59:18.459" v="275"/>
          <ac:spMkLst>
            <pc:docMk/>
            <pc:sldMk cId="2311707501" sldId="265"/>
            <ac:spMk id="12" creationId="{33CD251C-A887-4D2F-925B-FC097198538B}"/>
          </ac:spMkLst>
        </pc:spChg>
        <pc:grpChg chg="add del">
          <ac:chgData name="Ramirez, josh" userId="S::josh.ramirez@ttu.edu::3fec70c8-0ed2-46d6-9d34-ca0d5513a57b" providerId="AD" clId="Web-{01BD8183-2ACA-434F-1EDB-EDA6719D1B11}" dt="2021-09-26T23:59:18.459" v="275"/>
          <ac:grpSpMkLst>
            <pc:docMk/>
            <pc:sldMk cId="2311707501" sldId="265"/>
            <ac:grpSpMk id="14" creationId="{770AE191-D2EA-45C9-A44D-830C188F74CB}"/>
          </ac:grpSpMkLst>
        </pc:grpChg>
        <pc:picChg chg="add mod ord">
          <ac:chgData name="Ramirez, josh" userId="S::josh.ramirez@ttu.edu::3fec70c8-0ed2-46d6-9d34-ca0d5513a57b" providerId="AD" clId="Web-{01BD8183-2ACA-434F-1EDB-EDA6719D1B11}" dt="2021-09-26T23:59:32.381" v="277"/>
          <ac:picMkLst>
            <pc:docMk/>
            <pc:sldMk cId="2311707501" sldId="265"/>
            <ac:picMk id="4" creationId="{7C021141-B799-4E59-B690-4D948D8B96F8}"/>
          </ac:picMkLst>
        </pc:picChg>
        <pc:picChg chg="add mod">
          <ac:chgData name="Ramirez, josh" userId="S::josh.ramirez@ttu.edu::3fec70c8-0ed2-46d6-9d34-ca0d5513a57b" providerId="AD" clId="Web-{01BD8183-2ACA-434F-1EDB-EDA6719D1B11}" dt="2021-09-26T23:59:32.381" v="277"/>
          <ac:picMkLst>
            <pc:docMk/>
            <pc:sldMk cId="2311707501" sldId="265"/>
            <ac:picMk id="5" creationId="{6EACDC48-4B05-44E7-8FA9-EB919996D6AB}"/>
          </ac:picMkLst>
        </pc:picChg>
        <pc:cxnChg chg="add del">
          <ac:chgData name="Ramirez, josh" userId="S::josh.ramirez@ttu.edu::3fec70c8-0ed2-46d6-9d34-ca0d5513a57b" providerId="AD" clId="Web-{01BD8183-2ACA-434F-1EDB-EDA6719D1B11}" dt="2021-09-26T23:59:32.381" v="277"/>
          <ac:cxnSpMkLst>
            <pc:docMk/>
            <pc:sldMk cId="2311707501" sldId="265"/>
            <ac:cxnSpMk id="7" creationId="{7E7C77BC-7138-40B1-A15B-20F57A494629}"/>
          </ac:cxnSpMkLst>
        </pc:cxnChg>
        <pc:cxnChg chg="add del">
          <ac:chgData name="Ramirez, josh" userId="S::josh.ramirez@ttu.edu::3fec70c8-0ed2-46d6-9d34-ca0d5513a57b" providerId="AD" clId="Web-{01BD8183-2ACA-434F-1EDB-EDA6719D1B11}" dt="2021-09-26T23:59:32.381" v="277"/>
          <ac:cxnSpMkLst>
            <pc:docMk/>
            <pc:sldMk cId="2311707501" sldId="265"/>
            <ac:cxnSpMk id="8" creationId="{DB146403-F3D6-484B-B2ED-97F9565D0370}"/>
          </ac:cxnSpMkLst>
        </pc:cxnChg>
      </pc:sldChg>
      <pc:sldChg chg="addSp modSp">
        <pc:chgData name="Ramirez, josh" userId="S::josh.ramirez@ttu.edu::3fec70c8-0ed2-46d6-9d34-ca0d5513a57b" providerId="AD" clId="Web-{01BD8183-2ACA-434F-1EDB-EDA6719D1B11}" dt="2021-09-27T00:01:15.116" v="280"/>
        <pc:sldMkLst>
          <pc:docMk/>
          <pc:sldMk cId="2434582370" sldId="266"/>
        </pc:sldMkLst>
        <pc:spChg chg="add mod">
          <ac:chgData name="Ramirez, josh" userId="S::josh.ramirez@ttu.edu::3fec70c8-0ed2-46d6-9d34-ca0d5513a57b" providerId="AD" clId="Web-{01BD8183-2ACA-434F-1EDB-EDA6719D1B11}" dt="2021-09-27T00:01:15.116" v="280"/>
          <ac:spMkLst>
            <pc:docMk/>
            <pc:sldMk cId="2434582370" sldId="266"/>
            <ac:spMk id="4" creationId="{4CBFD7FC-7177-4249-ADB8-8F7377B7D865}"/>
          </ac:spMkLst>
        </pc:spChg>
      </pc:sldChg>
      <pc:sldMasterChg chg="mod modSldLayout">
        <pc:chgData name="Ramirez, josh" userId="S::josh.ramirez@ttu.edu::3fec70c8-0ed2-46d6-9d34-ca0d5513a57b" providerId="AD" clId="Web-{01BD8183-2ACA-434F-1EDB-EDA6719D1B11}" dt="2021-09-27T00:01:15.116" v="280"/>
        <pc:sldMasterMkLst>
          <pc:docMk/>
          <pc:sldMasterMk cId="1280484399" sldId="2147483648"/>
        </pc:sldMasterMkLst>
        <pc:sldLayoutChg chg="mod">
          <pc:chgData name="Ramirez, josh" userId="S::josh.ramirez@ttu.edu::3fec70c8-0ed2-46d6-9d34-ca0d5513a57b" providerId="AD" clId="Web-{01BD8183-2ACA-434F-1EDB-EDA6719D1B11}" dt="2021-09-27T00:01:15.116" v="280"/>
          <pc:sldLayoutMkLst>
            <pc:docMk/>
            <pc:sldMasterMk cId="1280484399" sldId="2147483648"/>
            <pc:sldLayoutMk cId="2379394177" sldId="2147483649"/>
          </pc:sldLayoutMkLst>
        </pc:sldLayoutChg>
        <pc:sldLayoutChg chg="mod">
          <pc:chgData name="Ramirez, josh" userId="S::josh.ramirez@ttu.edu::3fec70c8-0ed2-46d6-9d34-ca0d5513a57b" providerId="AD" clId="Web-{01BD8183-2ACA-434F-1EDB-EDA6719D1B11}" dt="2021-09-27T00:01:15.116" v="280"/>
          <pc:sldLayoutMkLst>
            <pc:docMk/>
            <pc:sldMasterMk cId="1280484399" sldId="2147483648"/>
            <pc:sldLayoutMk cId="2094897938" sldId="2147483650"/>
          </pc:sldLayoutMkLst>
        </pc:sldLayoutChg>
        <pc:sldLayoutChg chg="mod">
          <pc:chgData name="Ramirez, josh" userId="S::josh.ramirez@ttu.edu::3fec70c8-0ed2-46d6-9d34-ca0d5513a57b" providerId="AD" clId="Web-{01BD8183-2ACA-434F-1EDB-EDA6719D1B11}" dt="2021-09-27T00:01:15.116" v="280"/>
          <pc:sldLayoutMkLst>
            <pc:docMk/>
            <pc:sldMasterMk cId="1280484399" sldId="2147483648"/>
            <pc:sldLayoutMk cId="2247978880" sldId="2147483651"/>
          </pc:sldLayoutMkLst>
        </pc:sldLayoutChg>
        <pc:sldLayoutChg chg="mod">
          <pc:chgData name="Ramirez, josh" userId="S::josh.ramirez@ttu.edu::3fec70c8-0ed2-46d6-9d34-ca0d5513a57b" providerId="AD" clId="Web-{01BD8183-2ACA-434F-1EDB-EDA6719D1B11}" dt="2021-09-27T00:01:15.116" v="280"/>
          <pc:sldLayoutMkLst>
            <pc:docMk/>
            <pc:sldMasterMk cId="1280484399" sldId="2147483648"/>
            <pc:sldLayoutMk cId="216143114" sldId="2147483652"/>
          </pc:sldLayoutMkLst>
        </pc:sldLayoutChg>
        <pc:sldLayoutChg chg="mod">
          <pc:chgData name="Ramirez, josh" userId="S::josh.ramirez@ttu.edu::3fec70c8-0ed2-46d6-9d34-ca0d5513a57b" providerId="AD" clId="Web-{01BD8183-2ACA-434F-1EDB-EDA6719D1B11}" dt="2021-09-27T00:01:15.116" v="280"/>
          <pc:sldLayoutMkLst>
            <pc:docMk/>
            <pc:sldMasterMk cId="1280484399" sldId="2147483648"/>
            <pc:sldLayoutMk cId="1739696901" sldId="2147483653"/>
          </pc:sldLayoutMkLst>
        </pc:sldLayoutChg>
        <pc:sldLayoutChg chg="mod">
          <pc:chgData name="Ramirez, josh" userId="S::josh.ramirez@ttu.edu::3fec70c8-0ed2-46d6-9d34-ca0d5513a57b" providerId="AD" clId="Web-{01BD8183-2ACA-434F-1EDB-EDA6719D1B11}" dt="2021-09-27T00:01:15.116" v="280"/>
          <pc:sldLayoutMkLst>
            <pc:docMk/>
            <pc:sldMasterMk cId="1280484399" sldId="2147483648"/>
            <pc:sldLayoutMk cId="3182283229" sldId="2147483654"/>
          </pc:sldLayoutMkLst>
        </pc:sldLayoutChg>
        <pc:sldLayoutChg chg="mod">
          <pc:chgData name="Ramirez, josh" userId="S::josh.ramirez@ttu.edu::3fec70c8-0ed2-46d6-9d34-ca0d5513a57b" providerId="AD" clId="Web-{01BD8183-2ACA-434F-1EDB-EDA6719D1B11}" dt="2021-09-27T00:01:15.116" v="280"/>
          <pc:sldLayoutMkLst>
            <pc:docMk/>
            <pc:sldMasterMk cId="1280484399" sldId="2147483648"/>
            <pc:sldLayoutMk cId="458519802" sldId="2147483655"/>
          </pc:sldLayoutMkLst>
        </pc:sldLayoutChg>
        <pc:sldLayoutChg chg="mod">
          <pc:chgData name="Ramirez, josh" userId="S::josh.ramirez@ttu.edu::3fec70c8-0ed2-46d6-9d34-ca0d5513a57b" providerId="AD" clId="Web-{01BD8183-2ACA-434F-1EDB-EDA6719D1B11}" dt="2021-09-27T00:01:15.116" v="280"/>
          <pc:sldLayoutMkLst>
            <pc:docMk/>
            <pc:sldMasterMk cId="1280484399" sldId="2147483648"/>
            <pc:sldLayoutMk cId="130107018" sldId="2147483656"/>
          </pc:sldLayoutMkLst>
        </pc:sldLayoutChg>
        <pc:sldLayoutChg chg="mod">
          <pc:chgData name="Ramirez, josh" userId="S::josh.ramirez@ttu.edu::3fec70c8-0ed2-46d6-9d34-ca0d5513a57b" providerId="AD" clId="Web-{01BD8183-2ACA-434F-1EDB-EDA6719D1B11}" dt="2021-09-27T00:01:15.116" v="280"/>
          <pc:sldLayoutMkLst>
            <pc:docMk/>
            <pc:sldMasterMk cId="1280484399" sldId="2147483648"/>
            <pc:sldLayoutMk cId="1053595680" sldId="2147483657"/>
          </pc:sldLayoutMkLst>
        </pc:sldLayoutChg>
        <pc:sldLayoutChg chg="mod">
          <pc:chgData name="Ramirez, josh" userId="S::josh.ramirez@ttu.edu::3fec70c8-0ed2-46d6-9d34-ca0d5513a57b" providerId="AD" clId="Web-{01BD8183-2ACA-434F-1EDB-EDA6719D1B11}" dt="2021-09-27T00:01:15.116" v="280"/>
          <pc:sldLayoutMkLst>
            <pc:docMk/>
            <pc:sldMasterMk cId="1280484399" sldId="2147483648"/>
            <pc:sldLayoutMk cId="2034443482" sldId="2147483658"/>
          </pc:sldLayoutMkLst>
        </pc:sldLayoutChg>
        <pc:sldLayoutChg chg="mod">
          <pc:chgData name="Ramirez, josh" userId="S::josh.ramirez@ttu.edu::3fec70c8-0ed2-46d6-9d34-ca0d5513a57b" providerId="AD" clId="Web-{01BD8183-2ACA-434F-1EDB-EDA6719D1B11}" dt="2021-09-27T00:01:15.116" v="280"/>
          <pc:sldLayoutMkLst>
            <pc:docMk/>
            <pc:sldMasterMk cId="1280484399" sldId="2147483648"/>
            <pc:sldLayoutMk cId="3249140843" sldId="2147483659"/>
          </pc:sldLayoutMkLst>
        </pc:sldLayoutChg>
      </pc:sldMasterChg>
    </pc:docChg>
  </pc:docChgLst>
  <pc:docChgLst>
    <pc:chgData name="Holmes, A" userId="S::a.holmes@ttu.edu::219100d2-7767-444b-95f7-4fff36821d62" providerId="AD" clId="Web-{0FFC9096-19DA-40CF-BB21-AD368CAB738A}"/>
    <pc:docChg chg="modSld">
      <pc:chgData name="Holmes, A" userId="S::a.holmes@ttu.edu::219100d2-7767-444b-95f7-4fff36821d62" providerId="AD" clId="Web-{0FFC9096-19DA-40CF-BB21-AD368CAB738A}" dt="2021-09-27T01:46:05.671" v="53" actId="1076"/>
      <pc:docMkLst>
        <pc:docMk/>
      </pc:docMkLst>
      <pc:sldChg chg="addSp modSp">
        <pc:chgData name="Holmes, A" userId="S::a.holmes@ttu.edu::219100d2-7767-444b-95f7-4fff36821d62" providerId="AD" clId="Web-{0FFC9096-19DA-40CF-BB21-AD368CAB738A}" dt="2021-09-27T01:46:05.671" v="53" actId="1076"/>
        <pc:sldMkLst>
          <pc:docMk/>
          <pc:sldMk cId="3778214238" sldId="264"/>
        </pc:sldMkLst>
        <pc:spChg chg="add mod">
          <ac:chgData name="Holmes, A" userId="S::a.holmes@ttu.edu::219100d2-7767-444b-95f7-4fff36821d62" providerId="AD" clId="Web-{0FFC9096-19DA-40CF-BB21-AD368CAB738A}" dt="2021-09-27T01:46:05.671" v="53" actId="1076"/>
          <ac:spMkLst>
            <pc:docMk/>
            <pc:sldMk cId="3778214238" sldId="264"/>
            <ac:spMk id="3" creationId="{52E8ADF2-AA8C-46D5-B029-55549FFC37B6}"/>
          </ac:spMkLst>
        </pc:spChg>
      </pc:sldChg>
    </pc:docChg>
  </pc:docChgLst>
  <pc:docChgLst>
    <pc:chgData name="Mathews, Jibin" userId="S::jibin.mathews@ttu.edu::1d0f6ff4-3a97-43cb-a1d0-f996efde4519" providerId="AD" clId="Web-{AF78AC92-2FD1-E1E5-5693-E7E3677412D9}"/>
    <pc:docChg chg="addSld modSld sldOrd">
      <pc:chgData name="Mathews, Jibin" userId="S::jibin.mathews@ttu.edu::1d0f6ff4-3a97-43cb-a1d0-f996efde4519" providerId="AD" clId="Web-{AF78AC92-2FD1-E1E5-5693-E7E3677412D9}" dt="2021-09-27T01:52:38.057" v="423" actId="14100"/>
      <pc:docMkLst>
        <pc:docMk/>
      </pc:docMkLst>
      <pc:sldChg chg="addSp modSp">
        <pc:chgData name="Mathews, Jibin" userId="S::jibin.mathews@ttu.edu::1d0f6ff4-3a97-43cb-a1d0-f996efde4519" providerId="AD" clId="Web-{AF78AC92-2FD1-E1E5-5693-E7E3677412D9}" dt="2021-09-27T00:35:52.825" v="108" actId="1076"/>
        <pc:sldMkLst>
          <pc:docMk/>
          <pc:sldMk cId="1854151721" sldId="259"/>
        </pc:sldMkLst>
        <pc:spChg chg="mod">
          <ac:chgData name="Mathews, Jibin" userId="S::jibin.mathews@ttu.edu::1d0f6ff4-3a97-43cb-a1d0-f996efde4519" providerId="AD" clId="Web-{AF78AC92-2FD1-E1E5-5693-E7E3677412D9}" dt="2021-09-27T00:18:00.231" v="49" actId="20577"/>
          <ac:spMkLst>
            <pc:docMk/>
            <pc:sldMk cId="1854151721" sldId="259"/>
            <ac:spMk id="2" creationId="{2887A2FD-0E07-40C9-B402-11C3375491DB}"/>
          </ac:spMkLst>
        </pc:spChg>
        <pc:spChg chg="mod">
          <ac:chgData name="Mathews, Jibin" userId="S::jibin.mathews@ttu.edu::1d0f6ff4-3a97-43cb-a1d0-f996efde4519" providerId="AD" clId="Web-{AF78AC92-2FD1-E1E5-5693-E7E3677412D9}" dt="2021-09-27T00:32:45.384" v="103" actId="20577"/>
          <ac:spMkLst>
            <pc:docMk/>
            <pc:sldMk cId="1854151721" sldId="259"/>
            <ac:spMk id="3" creationId="{9E4157E5-B45C-4ECF-AC0A-39497FBE1E7F}"/>
          </ac:spMkLst>
        </pc:spChg>
        <pc:picChg chg="add mod">
          <ac:chgData name="Mathews, Jibin" userId="S::jibin.mathews@ttu.edu::1d0f6ff4-3a97-43cb-a1d0-f996efde4519" providerId="AD" clId="Web-{AF78AC92-2FD1-E1E5-5693-E7E3677412D9}" dt="2021-09-27T00:35:52.825" v="108" actId="1076"/>
          <ac:picMkLst>
            <pc:docMk/>
            <pc:sldMk cId="1854151721" sldId="259"/>
            <ac:picMk id="5" creationId="{27A0BFD8-77FA-496B-95EB-20A0DEBCABC3}"/>
          </ac:picMkLst>
        </pc:picChg>
      </pc:sldChg>
      <pc:sldChg chg="modSp">
        <pc:chgData name="Mathews, Jibin" userId="S::jibin.mathews@ttu.edu::1d0f6ff4-3a97-43cb-a1d0-f996efde4519" providerId="AD" clId="Web-{AF78AC92-2FD1-E1E5-5693-E7E3677412D9}" dt="2021-09-27T00:14:12.544" v="3" actId="20577"/>
        <pc:sldMkLst>
          <pc:docMk/>
          <pc:sldMk cId="889910785" sldId="260"/>
        </pc:sldMkLst>
        <pc:spChg chg="mod">
          <ac:chgData name="Mathews, Jibin" userId="S::jibin.mathews@ttu.edu::1d0f6ff4-3a97-43cb-a1d0-f996efde4519" providerId="AD" clId="Web-{AF78AC92-2FD1-E1E5-5693-E7E3677412D9}" dt="2021-09-27T00:14:12.544" v="3" actId="20577"/>
          <ac:spMkLst>
            <pc:docMk/>
            <pc:sldMk cId="889910785" sldId="260"/>
            <ac:spMk id="3" creationId="{CD8C30E9-79B4-404C-B09D-4644400308F1}"/>
          </ac:spMkLst>
        </pc:spChg>
      </pc:sldChg>
      <pc:sldChg chg="modSp">
        <pc:chgData name="Mathews, Jibin" userId="S::jibin.mathews@ttu.edu::1d0f6ff4-3a97-43cb-a1d0-f996efde4519" providerId="AD" clId="Web-{AF78AC92-2FD1-E1E5-5693-E7E3677412D9}" dt="2021-09-27T00:50:48.208" v="156" actId="1076"/>
        <pc:sldMkLst>
          <pc:docMk/>
          <pc:sldMk cId="1900405911" sldId="261"/>
        </pc:sldMkLst>
        <pc:spChg chg="mod">
          <ac:chgData name="Mathews, Jibin" userId="S::jibin.mathews@ttu.edu::1d0f6ff4-3a97-43cb-a1d0-f996efde4519" providerId="AD" clId="Web-{AF78AC92-2FD1-E1E5-5693-E7E3677412D9}" dt="2021-09-27T00:49:09.349" v="140" actId="20577"/>
          <ac:spMkLst>
            <pc:docMk/>
            <pc:sldMk cId="1900405911" sldId="261"/>
            <ac:spMk id="2" creationId="{F253A6E5-BFD3-409C-AB49-741C7C3748A6}"/>
          </ac:spMkLst>
        </pc:spChg>
        <pc:picChg chg="mod">
          <ac:chgData name="Mathews, Jibin" userId="S::jibin.mathews@ttu.edu::1d0f6ff4-3a97-43cb-a1d0-f996efde4519" providerId="AD" clId="Web-{AF78AC92-2FD1-E1E5-5693-E7E3677412D9}" dt="2021-09-27T00:50:48.208" v="156" actId="1076"/>
          <ac:picMkLst>
            <pc:docMk/>
            <pc:sldMk cId="1900405911" sldId="261"/>
            <ac:picMk id="4" creationId="{2A633106-A0A4-4E17-8AD3-B8CDF76AADC0}"/>
          </ac:picMkLst>
        </pc:picChg>
      </pc:sldChg>
      <pc:sldChg chg="addSp delSp modSp">
        <pc:chgData name="Mathews, Jibin" userId="S::jibin.mathews@ttu.edu::1d0f6ff4-3a97-43cb-a1d0-f996efde4519" providerId="AD" clId="Web-{AF78AC92-2FD1-E1E5-5693-E7E3677412D9}" dt="2021-09-27T01:21:25.923" v="169" actId="20577"/>
        <pc:sldMkLst>
          <pc:docMk/>
          <pc:sldMk cId="3902341615" sldId="263"/>
        </pc:sldMkLst>
        <pc:spChg chg="mod">
          <ac:chgData name="Mathews, Jibin" userId="S::jibin.mathews@ttu.edu::1d0f6ff4-3a97-43cb-a1d0-f996efde4519" providerId="AD" clId="Web-{AF78AC92-2FD1-E1E5-5693-E7E3677412D9}" dt="2021-09-27T00:19:07.387" v="64" actId="20577"/>
          <ac:spMkLst>
            <pc:docMk/>
            <pc:sldMk cId="3902341615" sldId="263"/>
            <ac:spMk id="2" creationId="{40B3B296-5BEF-F34B-B84C-F4E0859FF3BF}"/>
          </ac:spMkLst>
        </pc:spChg>
        <pc:spChg chg="mod">
          <ac:chgData name="Mathews, Jibin" userId="S::jibin.mathews@ttu.edu::1d0f6ff4-3a97-43cb-a1d0-f996efde4519" providerId="AD" clId="Web-{AF78AC92-2FD1-E1E5-5693-E7E3677412D9}" dt="2021-09-27T01:21:25.923" v="169" actId="20577"/>
          <ac:spMkLst>
            <pc:docMk/>
            <pc:sldMk cId="3902341615" sldId="263"/>
            <ac:spMk id="3" creationId="{04731AF8-7BBA-964B-AC08-8F070A1390A2}"/>
          </ac:spMkLst>
        </pc:spChg>
        <pc:spChg chg="add del">
          <ac:chgData name="Mathews, Jibin" userId="S::jibin.mathews@ttu.edu::1d0f6ff4-3a97-43cb-a1d0-f996efde4519" providerId="AD" clId="Web-{AF78AC92-2FD1-E1E5-5693-E7E3677412D9}" dt="2021-09-27T00:19:12.402" v="65"/>
          <ac:spMkLst>
            <pc:docMk/>
            <pc:sldMk cId="3902341615" sldId="263"/>
            <ac:spMk id="5" creationId="{84225D14-374C-4DC0-BB5B-9CB85B531003}"/>
          </ac:spMkLst>
        </pc:spChg>
        <pc:picChg chg="add del mod">
          <ac:chgData name="Mathews, Jibin" userId="S::jibin.mathews@ttu.edu::1d0f6ff4-3a97-43cb-a1d0-f996efde4519" providerId="AD" clId="Web-{AF78AC92-2FD1-E1E5-5693-E7E3677412D9}" dt="2021-09-27T00:27:38.526" v="67"/>
          <ac:picMkLst>
            <pc:docMk/>
            <pc:sldMk cId="3902341615" sldId="263"/>
            <ac:picMk id="6" creationId="{644FC1F1-9E40-427F-9B4A-A2CA82EA483B}"/>
          </ac:picMkLst>
        </pc:picChg>
        <pc:picChg chg="add mod">
          <ac:chgData name="Mathews, Jibin" userId="S::jibin.mathews@ttu.edu::1d0f6ff4-3a97-43cb-a1d0-f996efde4519" providerId="AD" clId="Web-{AF78AC92-2FD1-E1E5-5693-E7E3677412D9}" dt="2021-09-27T01:20:39.548" v="166" actId="1076"/>
          <ac:picMkLst>
            <pc:docMk/>
            <pc:sldMk cId="3902341615" sldId="263"/>
            <ac:picMk id="7" creationId="{5AEC52CF-C1E4-4C86-9769-761510DD8378}"/>
          </ac:picMkLst>
        </pc:picChg>
      </pc:sldChg>
      <pc:sldChg chg="modSp">
        <pc:chgData name="Mathews, Jibin" userId="S::jibin.mathews@ttu.edu::1d0f6ff4-3a97-43cb-a1d0-f996efde4519" providerId="AD" clId="Web-{AF78AC92-2FD1-E1E5-5693-E7E3677412D9}" dt="2021-09-27T00:50:03.302" v="155" actId="20577"/>
        <pc:sldMkLst>
          <pc:docMk/>
          <pc:sldMk cId="3778214238" sldId="264"/>
        </pc:sldMkLst>
        <pc:spChg chg="mod">
          <ac:chgData name="Mathews, Jibin" userId="S::jibin.mathews@ttu.edu::1d0f6ff4-3a97-43cb-a1d0-f996efde4519" providerId="AD" clId="Web-{AF78AC92-2FD1-E1E5-5693-E7E3677412D9}" dt="2021-09-27T00:50:03.302" v="155" actId="20577"/>
          <ac:spMkLst>
            <pc:docMk/>
            <pc:sldMk cId="3778214238" sldId="264"/>
            <ac:spMk id="2" creationId="{6C077677-FBAA-134D-BAF7-EEFDA7E54AF9}"/>
          </ac:spMkLst>
        </pc:spChg>
        <pc:picChg chg="mod">
          <ac:chgData name="Mathews, Jibin" userId="S::jibin.mathews@ttu.edu::1d0f6ff4-3a97-43cb-a1d0-f996efde4519" providerId="AD" clId="Web-{AF78AC92-2FD1-E1E5-5693-E7E3677412D9}" dt="2021-09-27T00:49:56.599" v="150" actId="1076"/>
          <ac:picMkLst>
            <pc:docMk/>
            <pc:sldMk cId="3778214238" sldId="264"/>
            <ac:picMk id="5" creationId="{90003152-5BB5-43B1-BFE0-9E968BFEDBD5}"/>
          </ac:picMkLst>
        </pc:picChg>
        <pc:picChg chg="mod">
          <ac:chgData name="Mathews, Jibin" userId="S::jibin.mathews@ttu.edu::1d0f6ff4-3a97-43cb-a1d0-f996efde4519" providerId="AD" clId="Web-{AF78AC92-2FD1-E1E5-5693-E7E3677412D9}" dt="2021-09-27T00:49:59.646" v="151" actId="1076"/>
          <ac:picMkLst>
            <pc:docMk/>
            <pc:sldMk cId="3778214238" sldId="264"/>
            <ac:picMk id="6" creationId="{12E6465C-7C6B-4BBD-8A24-C53FB1D9CAC8}"/>
          </ac:picMkLst>
        </pc:picChg>
      </pc:sldChg>
      <pc:sldChg chg="modSp">
        <pc:chgData name="Mathews, Jibin" userId="S::jibin.mathews@ttu.edu::1d0f6ff4-3a97-43cb-a1d0-f996efde4519" providerId="AD" clId="Web-{AF78AC92-2FD1-E1E5-5693-E7E3677412D9}" dt="2021-09-27T00:49:33.037" v="146" actId="20577"/>
        <pc:sldMkLst>
          <pc:docMk/>
          <pc:sldMk cId="2311707501" sldId="265"/>
        </pc:sldMkLst>
        <pc:spChg chg="mod">
          <ac:chgData name="Mathews, Jibin" userId="S::jibin.mathews@ttu.edu::1d0f6ff4-3a97-43cb-a1d0-f996efde4519" providerId="AD" clId="Web-{AF78AC92-2FD1-E1E5-5693-E7E3677412D9}" dt="2021-09-27T00:49:33.037" v="146" actId="20577"/>
          <ac:spMkLst>
            <pc:docMk/>
            <pc:sldMk cId="2311707501" sldId="265"/>
            <ac:spMk id="2" creationId="{A2A00C38-8D83-4444-B4E8-5BD0E6A1EEBD}"/>
          </ac:spMkLst>
        </pc:spChg>
      </pc:sldChg>
      <pc:sldChg chg="ord">
        <pc:chgData name="Mathews, Jibin" userId="S::jibin.mathews@ttu.edu::1d0f6ff4-3a97-43cb-a1d0-f996efde4519" providerId="AD" clId="Web-{AF78AC92-2FD1-E1E5-5693-E7E3677412D9}" dt="2021-09-27T00:14:52.528" v="4"/>
        <pc:sldMkLst>
          <pc:docMk/>
          <pc:sldMk cId="2434582370" sldId="266"/>
        </pc:sldMkLst>
      </pc:sldChg>
      <pc:sldChg chg="modSp">
        <pc:chgData name="Mathews, Jibin" userId="S::jibin.mathews@ttu.edu::1d0f6ff4-3a97-43cb-a1d0-f996efde4519" providerId="AD" clId="Web-{AF78AC92-2FD1-E1E5-5693-E7E3677412D9}" dt="2021-09-27T00:52:21.364" v="159" actId="14100"/>
        <pc:sldMkLst>
          <pc:docMk/>
          <pc:sldMk cId="2356090456" sldId="267"/>
        </pc:sldMkLst>
        <pc:spChg chg="mod">
          <ac:chgData name="Mathews, Jibin" userId="S::jibin.mathews@ttu.edu::1d0f6ff4-3a97-43cb-a1d0-f996efde4519" providerId="AD" clId="Web-{AF78AC92-2FD1-E1E5-5693-E7E3677412D9}" dt="2021-09-27T00:49:42.099" v="149" actId="20577"/>
          <ac:spMkLst>
            <pc:docMk/>
            <pc:sldMk cId="2356090456" sldId="267"/>
            <ac:spMk id="2" creationId="{AB95955D-C381-0148-866B-C9ECEDE11784}"/>
          </ac:spMkLst>
        </pc:spChg>
        <pc:picChg chg="mod">
          <ac:chgData name="Mathews, Jibin" userId="S::jibin.mathews@ttu.edu::1d0f6ff4-3a97-43cb-a1d0-f996efde4519" providerId="AD" clId="Web-{AF78AC92-2FD1-E1E5-5693-E7E3677412D9}" dt="2021-09-27T00:52:21.364" v="159" actId="14100"/>
          <ac:picMkLst>
            <pc:docMk/>
            <pc:sldMk cId="2356090456" sldId="267"/>
            <ac:picMk id="6" creationId="{C4BAE9DB-BF09-CC4C-9DDE-95399ED41016}"/>
          </ac:picMkLst>
        </pc:picChg>
        <pc:picChg chg="mod">
          <ac:chgData name="Mathews, Jibin" userId="S::jibin.mathews@ttu.edu::1d0f6ff4-3a97-43cb-a1d0-f996efde4519" providerId="AD" clId="Web-{AF78AC92-2FD1-E1E5-5693-E7E3677412D9}" dt="2021-09-27T00:52:14.161" v="158" actId="14100"/>
          <ac:picMkLst>
            <pc:docMk/>
            <pc:sldMk cId="2356090456" sldId="267"/>
            <ac:picMk id="8" creationId="{4592AEC2-42B7-CF47-B08F-A40573851941}"/>
          </ac:picMkLst>
        </pc:picChg>
      </pc:sldChg>
      <pc:sldChg chg="addSp delSp modSp new ord">
        <pc:chgData name="Mathews, Jibin" userId="S::jibin.mathews@ttu.edu::1d0f6ff4-3a97-43cb-a1d0-f996efde4519" providerId="AD" clId="Web-{AF78AC92-2FD1-E1E5-5693-E7E3677412D9}" dt="2021-09-27T00:49:24.849" v="143" actId="20577"/>
        <pc:sldMkLst>
          <pc:docMk/>
          <pc:sldMk cId="273936133" sldId="269"/>
        </pc:sldMkLst>
        <pc:spChg chg="mod">
          <ac:chgData name="Mathews, Jibin" userId="S::jibin.mathews@ttu.edu::1d0f6ff4-3a97-43cb-a1d0-f996efde4519" providerId="AD" clId="Web-{AF78AC92-2FD1-E1E5-5693-E7E3677412D9}" dt="2021-09-27T00:49:24.849" v="143" actId="20577"/>
          <ac:spMkLst>
            <pc:docMk/>
            <pc:sldMk cId="273936133" sldId="269"/>
            <ac:spMk id="2" creationId="{68A6FC7D-0A92-43D4-A163-F3DB2A866F1E}"/>
          </ac:spMkLst>
        </pc:spChg>
        <pc:spChg chg="del">
          <ac:chgData name="Mathews, Jibin" userId="S::jibin.mathews@ttu.edu::1d0f6ff4-3a97-43cb-a1d0-f996efde4519" providerId="AD" clId="Web-{AF78AC92-2FD1-E1E5-5693-E7E3677412D9}" dt="2021-09-27T00:15:27.247" v="21"/>
          <ac:spMkLst>
            <pc:docMk/>
            <pc:sldMk cId="273936133" sldId="269"/>
            <ac:spMk id="3" creationId="{F5201FA3-50C5-4736-8899-E99EAD09AFE7}"/>
          </ac:spMkLst>
        </pc:spChg>
        <pc:spChg chg="mod">
          <ac:chgData name="Mathews, Jibin" userId="S::jibin.mathews@ttu.edu::1d0f6ff4-3a97-43cb-a1d0-f996efde4519" providerId="AD" clId="Web-{AF78AC92-2FD1-E1E5-5693-E7E3677412D9}" dt="2021-09-27T00:16:55.325" v="34" actId="20577"/>
          <ac:spMkLst>
            <pc:docMk/>
            <pc:sldMk cId="273936133" sldId="269"/>
            <ac:spMk id="4" creationId="{5E50C9AE-0073-4E2E-825D-7FFB9745D60B}"/>
          </ac:spMkLst>
        </pc:spChg>
        <pc:picChg chg="add mod">
          <ac:chgData name="Mathews, Jibin" userId="S::jibin.mathews@ttu.edu::1d0f6ff4-3a97-43cb-a1d0-f996efde4519" providerId="AD" clId="Web-{AF78AC92-2FD1-E1E5-5693-E7E3677412D9}" dt="2021-09-27T00:48:42.240" v="138" actId="1076"/>
          <ac:picMkLst>
            <pc:docMk/>
            <pc:sldMk cId="273936133" sldId="269"/>
            <ac:picMk id="5" creationId="{22CB617D-A86F-4208-BA5A-551EFF4A983D}"/>
          </ac:picMkLst>
        </pc:picChg>
      </pc:sldChg>
      <pc:sldChg chg="addSp delSp modSp add replId">
        <pc:chgData name="Mathews, Jibin" userId="S::jibin.mathews@ttu.edu::1d0f6ff4-3a97-43cb-a1d0-f996efde4519" providerId="AD" clId="Web-{AF78AC92-2FD1-E1E5-5693-E7E3677412D9}" dt="2021-09-27T00:30:13.541" v="96" actId="1076"/>
        <pc:sldMkLst>
          <pc:docMk/>
          <pc:sldMk cId="3749384720" sldId="270"/>
        </pc:sldMkLst>
        <pc:spChg chg="mod">
          <ac:chgData name="Mathews, Jibin" userId="S::jibin.mathews@ttu.edu::1d0f6ff4-3a97-43cb-a1d0-f996efde4519" providerId="AD" clId="Web-{AF78AC92-2FD1-E1E5-5693-E7E3677412D9}" dt="2021-09-27T00:28:47.652" v="82" actId="20577"/>
          <ac:spMkLst>
            <pc:docMk/>
            <pc:sldMk cId="3749384720" sldId="270"/>
            <ac:spMk id="2" creationId="{DA61B846-3C55-40E1-9F2A-5F4F884BFEB7}"/>
          </ac:spMkLst>
        </pc:spChg>
        <pc:spChg chg="del mod">
          <ac:chgData name="Mathews, Jibin" userId="S::jibin.mathews@ttu.edu::1d0f6ff4-3a97-43cb-a1d0-f996efde4519" providerId="AD" clId="Web-{AF78AC92-2FD1-E1E5-5693-E7E3677412D9}" dt="2021-09-27T00:29:32.182" v="90"/>
          <ac:spMkLst>
            <pc:docMk/>
            <pc:sldMk cId="3749384720" sldId="270"/>
            <ac:spMk id="3" creationId="{A55E5BDB-9610-4EFE-A951-8FCB82355674}"/>
          </ac:spMkLst>
        </pc:spChg>
        <pc:spChg chg="add del mod">
          <ac:chgData name="Mathews, Jibin" userId="S::jibin.mathews@ttu.edu::1d0f6ff4-3a97-43cb-a1d0-f996efde4519" providerId="AD" clId="Web-{AF78AC92-2FD1-E1E5-5693-E7E3677412D9}" dt="2021-09-27T00:29:48.776" v="94"/>
          <ac:spMkLst>
            <pc:docMk/>
            <pc:sldMk cId="3749384720" sldId="270"/>
            <ac:spMk id="6" creationId="{9F19F955-7012-495F-9D0C-C013573833EA}"/>
          </ac:spMkLst>
        </pc:spChg>
        <pc:picChg chg="add mod ord">
          <ac:chgData name="Mathews, Jibin" userId="S::jibin.mathews@ttu.edu::1d0f6ff4-3a97-43cb-a1d0-f996efde4519" providerId="AD" clId="Web-{AF78AC92-2FD1-E1E5-5693-E7E3677412D9}" dt="2021-09-27T00:30:13.541" v="96" actId="1076"/>
          <ac:picMkLst>
            <pc:docMk/>
            <pc:sldMk cId="3749384720" sldId="270"/>
            <ac:picMk id="5" creationId="{49F1880C-816C-41C9-B7A8-CD7D31922D97}"/>
          </ac:picMkLst>
        </pc:picChg>
      </pc:sldChg>
      <pc:sldChg chg="addSp delSp modSp new ord">
        <pc:chgData name="Mathews, Jibin" userId="S::jibin.mathews@ttu.edu::1d0f6ff4-3a97-43cb-a1d0-f996efde4519" providerId="AD" clId="Web-{AF78AC92-2FD1-E1E5-5693-E7E3677412D9}" dt="2021-09-27T01:52:38.057" v="423" actId="14100"/>
        <pc:sldMkLst>
          <pc:docMk/>
          <pc:sldMk cId="68843471" sldId="271"/>
        </pc:sldMkLst>
        <pc:spChg chg="mod">
          <ac:chgData name="Mathews, Jibin" userId="S::jibin.mathews@ttu.edu::1d0f6ff4-3a97-43cb-a1d0-f996efde4519" providerId="AD" clId="Web-{AF78AC92-2FD1-E1E5-5693-E7E3677412D9}" dt="2021-09-27T00:55:55.785" v="164" actId="20577"/>
          <ac:spMkLst>
            <pc:docMk/>
            <pc:sldMk cId="68843471" sldId="271"/>
            <ac:spMk id="2" creationId="{3DCE9B5E-B5E8-47F7-8F53-A45B84F66A07}"/>
          </ac:spMkLst>
        </pc:spChg>
        <pc:spChg chg="del">
          <ac:chgData name="Mathews, Jibin" userId="S::jibin.mathews@ttu.edu::1d0f6ff4-3a97-43cb-a1d0-f996efde4519" providerId="AD" clId="Web-{AF78AC92-2FD1-E1E5-5693-E7E3677412D9}" dt="2021-09-27T01:14:05.265" v="165"/>
          <ac:spMkLst>
            <pc:docMk/>
            <pc:sldMk cId="68843471" sldId="271"/>
            <ac:spMk id="3" creationId="{125E308F-0C31-4012-A003-650FB9A43536}"/>
          </ac:spMkLst>
        </pc:spChg>
        <pc:picChg chg="add mod">
          <ac:chgData name="Mathews, Jibin" userId="S::jibin.mathews@ttu.edu::1d0f6ff4-3a97-43cb-a1d0-f996efde4519" providerId="AD" clId="Web-{AF78AC92-2FD1-E1E5-5693-E7E3677412D9}" dt="2021-09-27T01:52:38.057" v="423" actId="14100"/>
          <ac:picMkLst>
            <pc:docMk/>
            <pc:sldMk cId="68843471" sldId="271"/>
            <ac:picMk id="5" creationId="{48D6FCA0-7107-4C9C-A4ED-A6F5774A1587}"/>
          </ac:picMkLst>
        </pc:picChg>
      </pc:sldChg>
      <pc:sldChg chg="modSp new ord">
        <pc:chgData name="Mathews, Jibin" userId="S::jibin.mathews@ttu.edu::1d0f6ff4-3a97-43cb-a1d0-f996efde4519" providerId="AD" clId="Web-{AF78AC92-2FD1-E1E5-5693-E7E3677412D9}" dt="2021-09-27T01:51:51.385" v="414" actId="20577"/>
        <pc:sldMkLst>
          <pc:docMk/>
          <pc:sldMk cId="3772603559" sldId="272"/>
        </pc:sldMkLst>
        <pc:spChg chg="mod">
          <ac:chgData name="Mathews, Jibin" userId="S::jibin.mathews@ttu.edu::1d0f6ff4-3a97-43cb-a1d0-f996efde4519" providerId="AD" clId="Web-{AF78AC92-2FD1-E1E5-5693-E7E3677412D9}" dt="2021-09-27T01:29:56.796" v="179" actId="20577"/>
          <ac:spMkLst>
            <pc:docMk/>
            <pc:sldMk cId="3772603559" sldId="272"/>
            <ac:spMk id="2" creationId="{51A2E982-C6B7-497B-93F4-883194216000}"/>
          </ac:spMkLst>
        </pc:spChg>
        <pc:spChg chg="mod">
          <ac:chgData name="Mathews, Jibin" userId="S::jibin.mathews@ttu.edu::1d0f6ff4-3a97-43cb-a1d0-f996efde4519" providerId="AD" clId="Web-{AF78AC92-2FD1-E1E5-5693-E7E3677412D9}" dt="2021-09-27T01:51:51.385" v="414" actId="20577"/>
          <ac:spMkLst>
            <pc:docMk/>
            <pc:sldMk cId="3772603559" sldId="272"/>
            <ac:spMk id="3" creationId="{BA70A364-F4EF-48FE-AA86-6FB433C11523}"/>
          </ac:spMkLst>
        </pc:spChg>
        <pc:spChg chg="mod">
          <ac:chgData name="Mathews, Jibin" userId="S::jibin.mathews@ttu.edu::1d0f6ff4-3a97-43cb-a1d0-f996efde4519" providerId="AD" clId="Web-{AF78AC92-2FD1-E1E5-5693-E7E3677412D9}" dt="2021-09-27T01:40:25.700" v="408" actId="20577"/>
          <ac:spMkLst>
            <pc:docMk/>
            <pc:sldMk cId="3772603559" sldId="272"/>
            <ac:spMk id="4" creationId="{DF35984E-1307-45A0-964A-1D529D3A8884}"/>
          </ac:spMkLst>
        </pc:spChg>
      </pc:sldChg>
    </pc:docChg>
  </pc:docChgLst>
  <pc:docChgLst>
    <pc:chgData name="Ramirez, josh" userId="S::josh.ramirez@ttu.edu::3fec70c8-0ed2-46d6-9d34-ca0d5513a57b" providerId="AD" clId="Web-{151AA73D-219B-1C07-CDEA-C88B9408D3C7}"/>
    <pc:docChg chg="modSld">
      <pc:chgData name="Ramirez, josh" userId="S::josh.ramirez@ttu.edu::3fec70c8-0ed2-46d6-9d34-ca0d5513a57b" providerId="AD" clId="Web-{151AA73D-219B-1C07-CDEA-C88B9408D3C7}" dt="2021-09-27T16:09:32.304" v="341" actId="20577"/>
      <pc:docMkLst>
        <pc:docMk/>
      </pc:docMkLst>
      <pc:sldChg chg="modSp">
        <pc:chgData name="Ramirez, josh" userId="S::josh.ramirez@ttu.edu::3fec70c8-0ed2-46d6-9d34-ca0d5513a57b" providerId="AD" clId="Web-{151AA73D-219B-1C07-CDEA-C88B9408D3C7}" dt="2021-09-27T15:02:45.093" v="107" actId="20577"/>
        <pc:sldMkLst>
          <pc:docMk/>
          <pc:sldMk cId="1854151721" sldId="259"/>
        </pc:sldMkLst>
        <pc:spChg chg="mod">
          <ac:chgData name="Ramirez, josh" userId="S::josh.ramirez@ttu.edu::3fec70c8-0ed2-46d6-9d34-ca0d5513a57b" providerId="AD" clId="Web-{151AA73D-219B-1C07-CDEA-C88B9408D3C7}" dt="2021-09-27T15:02:08.733" v="78" actId="20577"/>
          <ac:spMkLst>
            <pc:docMk/>
            <pc:sldMk cId="1854151721" sldId="259"/>
            <ac:spMk id="2" creationId="{2887A2FD-0E07-40C9-B402-11C3375491DB}"/>
          </ac:spMkLst>
        </pc:spChg>
        <pc:spChg chg="mod">
          <ac:chgData name="Ramirez, josh" userId="S::josh.ramirez@ttu.edu::3fec70c8-0ed2-46d6-9d34-ca0d5513a57b" providerId="AD" clId="Web-{151AA73D-219B-1C07-CDEA-C88B9408D3C7}" dt="2021-09-27T15:02:04.858" v="74" actId="20577"/>
          <ac:spMkLst>
            <pc:docMk/>
            <pc:sldMk cId="1854151721" sldId="259"/>
            <ac:spMk id="3" creationId="{9E4157E5-B45C-4ECF-AC0A-39497FBE1E7F}"/>
          </ac:spMkLst>
        </pc:spChg>
        <pc:spChg chg="mod">
          <ac:chgData name="Ramirez, josh" userId="S::josh.ramirez@ttu.edu::3fec70c8-0ed2-46d6-9d34-ca0d5513a57b" providerId="AD" clId="Web-{151AA73D-219B-1C07-CDEA-C88B9408D3C7}" dt="2021-09-27T15:02:45.093" v="107" actId="20577"/>
          <ac:spMkLst>
            <pc:docMk/>
            <pc:sldMk cId="1854151721" sldId="259"/>
            <ac:spMk id="4" creationId="{4B38E3D1-4791-4180-8747-4E479086420F}"/>
          </ac:spMkLst>
        </pc:spChg>
      </pc:sldChg>
      <pc:sldChg chg="modSp">
        <pc:chgData name="Ramirez, josh" userId="S::josh.ramirez@ttu.edu::3fec70c8-0ed2-46d6-9d34-ca0d5513a57b" providerId="AD" clId="Web-{151AA73D-219B-1C07-CDEA-C88B9408D3C7}" dt="2021-09-27T16:09:32.304" v="341" actId="20577"/>
        <pc:sldMkLst>
          <pc:docMk/>
          <pc:sldMk cId="889910785" sldId="260"/>
        </pc:sldMkLst>
        <pc:spChg chg="mod">
          <ac:chgData name="Ramirez, josh" userId="S::josh.ramirez@ttu.edu::3fec70c8-0ed2-46d6-9d34-ca0d5513a57b" providerId="AD" clId="Web-{151AA73D-219B-1C07-CDEA-C88B9408D3C7}" dt="2021-09-27T16:09:32.304" v="341" actId="20577"/>
          <ac:spMkLst>
            <pc:docMk/>
            <pc:sldMk cId="889910785" sldId="260"/>
            <ac:spMk id="5" creationId="{27880967-3D8A-4168-8F2F-59EC8230A6D9}"/>
          </ac:spMkLst>
        </pc:spChg>
      </pc:sldChg>
      <pc:sldChg chg="addSp modSp">
        <pc:chgData name="Ramirez, josh" userId="S::josh.ramirez@ttu.edu::3fec70c8-0ed2-46d6-9d34-ca0d5513a57b" providerId="AD" clId="Web-{151AA73D-219B-1C07-CDEA-C88B9408D3C7}" dt="2021-09-27T15:59:38.723" v="310" actId="20577"/>
        <pc:sldMkLst>
          <pc:docMk/>
          <pc:sldMk cId="1900405911" sldId="261"/>
        </pc:sldMkLst>
        <pc:spChg chg="add mod">
          <ac:chgData name="Ramirez, josh" userId="S::josh.ramirez@ttu.edu::3fec70c8-0ed2-46d6-9d34-ca0d5513a57b" providerId="AD" clId="Web-{151AA73D-219B-1C07-CDEA-C88B9408D3C7}" dt="2021-09-27T15:53:40.289" v="111" actId="20577"/>
          <ac:spMkLst>
            <pc:docMk/>
            <pc:sldMk cId="1900405911" sldId="261"/>
            <ac:spMk id="3" creationId="{71CC3915-3B65-4AF5-95C7-5996F0B9E012}"/>
          </ac:spMkLst>
        </pc:spChg>
        <pc:spChg chg="mod">
          <ac:chgData name="Ramirez, josh" userId="S::josh.ramirez@ttu.edu::3fec70c8-0ed2-46d6-9d34-ca0d5513a57b" providerId="AD" clId="Web-{151AA73D-219B-1C07-CDEA-C88B9408D3C7}" dt="2021-09-27T15:02:40.327" v="106" actId="20577"/>
          <ac:spMkLst>
            <pc:docMk/>
            <pc:sldMk cId="1900405911" sldId="261"/>
            <ac:spMk id="5" creationId="{06B60B73-BC2E-45D8-82BA-FBF34183A809}"/>
          </ac:spMkLst>
        </pc:spChg>
        <pc:spChg chg="add mod">
          <ac:chgData name="Ramirez, josh" userId="S::josh.ramirez@ttu.edu::3fec70c8-0ed2-46d6-9d34-ca0d5513a57b" providerId="AD" clId="Web-{151AA73D-219B-1C07-CDEA-C88B9408D3C7}" dt="2021-09-27T15:59:38.723" v="310" actId="20577"/>
          <ac:spMkLst>
            <pc:docMk/>
            <pc:sldMk cId="1900405911" sldId="261"/>
            <ac:spMk id="6" creationId="{1CD26BF7-709D-4F22-958B-98A8D2AD0DAD}"/>
          </ac:spMkLst>
        </pc:spChg>
      </pc:sldChg>
      <pc:sldChg chg="modSp">
        <pc:chgData name="Ramirez, josh" userId="S::josh.ramirez@ttu.edu::3fec70c8-0ed2-46d6-9d34-ca0d5513a57b" providerId="AD" clId="Web-{151AA73D-219B-1C07-CDEA-C88B9408D3C7}" dt="2021-09-27T16:07:54.582" v="329" actId="20577"/>
        <pc:sldMkLst>
          <pc:docMk/>
          <pc:sldMk cId="930746690" sldId="262"/>
        </pc:sldMkLst>
        <pc:spChg chg="mod">
          <ac:chgData name="Ramirez, josh" userId="S::josh.ramirez@ttu.edu::3fec70c8-0ed2-46d6-9d34-ca0d5513a57b" providerId="AD" clId="Web-{151AA73D-219B-1C07-CDEA-C88B9408D3C7}" dt="2021-09-27T14:42:34.390" v="7" actId="20577"/>
          <ac:spMkLst>
            <pc:docMk/>
            <pc:sldMk cId="930746690" sldId="262"/>
            <ac:spMk id="3" creationId="{A55E5BDB-9610-4EFE-A951-8FCB82355674}"/>
          </ac:spMkLst>
        </pc:spChg>
        <pc:spChg chg="mod">
          <ac:chgData name="Ramirez, josh" userId="S::josh.ramirez@ttu.edu::3fec70c8-0ed2-46d6-9d34-ca0d5513a57b" providerId="AD" clId="Web-{151AA73D-219B-1C07-CDEA-C88B9408D3C7}" dt="2021-09-27T16:07:54.582" v="329" actId="20577"/>
          <ac:spMkLst>
            <pc:docMk/>
            <pc:sldMk cId="930746690" sldId="262"/>
            <ac:spMk id="4" creationId="{99CDB5AA-4FDE-4E85-977A-714F7265CA62}"/>
          </ac:spMkLst>
        </pc:spChg>
      </pc:sldChg>
      <pc:sldChg chg="modSp">
        <pc:chgData name="Ramirez, josh" userId="S::josh.ramirez@ttu.edu::3fec70c8-0ed2-46d6-9d34-ca0d5513a57b" providerId="AD" clId="Web-{151AA73D-219B-1C07-CDEA-C88B9408D3C7}" dt="2021-09-27T16:07:39.504" v="326" actId="20577"/>
        <pc:sldMkLst>
          <pc:docMk/>
          <pc:sldMk cId="3778214238" sldId="264"/>
        </pc:sldMkLst>
        <pc:spChg chg="mod">
          <ac:chgData name="Ramirez, josh" userId="S::josh.ramirez@ttu.edu::3fec70c8-0ed2-46d6-9d34-ca0d5513a57b" providerId="AD" clId="Web-{151AA73D-219B-1C07-CDEA-C88B9408D3C7}" dt="2021-09-27T16:07:39.504" v="326" actId="20577"/>
          <ac:spMkLst>
            <pc:docMk/>
            <pc:sldMk cId="3778214238" sldId="264"/>
            <ac:spMk id="7" creationId="{87E5EE1E-B096-47F1-896B-92E887922938}"/>
          </ac:spMkLst>
        </pc:spChg>
      </pc:sldChg>
      <pc:sldChg chg="addSp modSp">
        <pc:chgData name="Ramirez, josh" userId="S::josh.ramirez@ttu.edu::3fec70c8-0ed2-46d6-9d34-ca0d5513a57b" providerId="AD" clId="Web-{151AA73D-219B-1C07-CDEA-C88B9408D3C7}" dt="2021-09-27T16:07:01.674" v="323" actId="20577"/>
        <pc:sldMkLst>
          <pc:docMk/>
          <pc:sldMk cId="2311707501" sldId="265"/>
        </pc:sldMkLst>
        <pc:spChg chg="mod">
          <ac:chgData name="Ramirez, josh" userId="S::josh.ramirez@ttu.edu::3fec70c8-0ed2-46d6-9d34-ca0d5513a57b" providerId="AD" clId="Web-{151AA73D-219B-1C07-CDEA-C88B9408D3C7}" dt="2021-09-27T16:07:01.674" v="323" actId="20577"/>
          <ac:spMkLst>
            <pc:docMk/>
            <pc:sldMk cId="2311707501" sldId="265"/>
            <ac:spMk id="2" creationId="{A2A00C38-8D83-4444-B4E8-5BD0E6A1EEBD}"/>
          </ac:spMkLst>
        </pc:spChg>
        <pc:spChg chg="add mod">
          <ac:chgData name="Ramirez, josh" userId="S::josh.ramirez@ttu.edu::3fec70c8-0ed2-46d6-9d34-ca0d5513a57b" providerId="AD" clId="Web-{151AA73D-219B-1C07-CDEA-C88B9408D3C7}" dt="2021-09-27T15:56:42.186" v="188" actId="20577"/>
          <ac:spMkLst>
            <pc:docMk/>
            <pc:sldMk cId="2311707501" sldId="265"/>
            <ac:spMk id="3" creationId="{6DA55FDA-F823-4679-AA39-755010937C42}"/>
          </ac:spMkLst>
        </pc:spChg>
        <pc:spChg chg="mod">
          <ac:chgData name="Ramirez, josh" userId="S::josh.ramirez@ttu.edu::3fec70c8-0ed2-46d6-9d34-ca0d5513a57b" providerId="AD" clId="Web-{151AA73D-219B-1C07-CDEA-C88B9408D3C7}" dt="2021-09-27T15:02:37.999" v="105" actId="20577"/>
          <ac:spMkLst>
            <pc:docMk/>
            <pc:sldMk cId="2311707501" sldId="265"/>
            <ac:spMk id="6" creationId="{3F204CC1-D03C-4638-8E31-1E030D6D50A4}"/>
          </ac:spMkLst>
        </pc:spChg>
        <pc:spChg chg="add mod">
          <ac:chgData name="Ramirez, josh" userId="S::josh.ramirez@ttu.edu::3fec70c8-0ed2-46d6-9d34-ca0d5513a57b" providerId="AD" clId="Web-{151AA73D-219B-1C07-CDEA-C88B9408D3C7}" dt="2021-09-27T15:56:38.467" v="187" actId="20577"/>
          <ac:spMkLst>
            <pc:docMk/>
            <pc:sldMk cId="2311707501" sldId="265"/>
            <ac:spMk id="7" creationId="{0E88735F-6131-4307-8FF4-6B0EEE49C176}"/>
          </ac:spMkLst>
        </pc:spChg>
      </pc:sldChg>
      <pc:sldChg chg="addSp delSp modSp">
        <pc:chgData name="Ramirez, josh" userId="S::josh.ramirez@ttu.edu::3fec70c8-0ed2-46d6-9d34-ca0d5513a57b" providerId="AD" clId="Web-{151AA73D-219B-1C07-CDEA-C88B9408D3C7}" dt="2021-09-27T16:07:50.035" v="328" actId="20577"/>
        <pc:sldMkLst>
          <pc:docMk/>
          <pc:sldMk cId="2434582370" sldId="266"/>
        </pc:sldMkLst>
        <pc:spChg chg="add del mod">
          <ac:chgData name="Ramirez, josh" userId="S::josh.ramirez@ttu.edu::3fec70c8-0ed2-46d6-9d34-ca0d5513a57b" providerId="AD" clId="Web-{151AA73D-219B-1C07-CDEA-C88B9408D3C7}" dt="2021-09-27T16:07:50.035" v="328" actId="20577"/>
          <ac:spMkLst>
            <pc:docMk/>
            <pc:sldMk cId="2434582370" sldId="266"/>
            <ac:spMk id="4" creationId="{4CBFD7FC-7177-4249-ADB8-8F7377B7D865}"/>
          </ac:spMkLst>
        </pc:spChg>
        <pc:spChg chg="add del mod">
          <ac:chgData name="Ramirez, josh" userId="S::josh.ramirez@ttu.edu::3fec70c8-0ed2-46d6-9d34-ca0d5513a57b" providerId="AD" clId="Web-{151AA73D-219B-1C07-CDEA-C88B9408D3C7}" dt="2021-09-27T16:05:41.033" v="313"/>
          <ac:spMkLst>
            <pc:docMk/>
            <pc:sldMk cId="2434582370" sldId="266"/>
            <ac:spMk id="5" creationId="{532407D4-0A76-4621-93B7-1DAC53A41720}"/>
          </ac:spMkLst>
        </pc:spChg>
      </pc:sldChg>
      <pc:sldChg chg="modSp">
        <pc:chgData name="Ramirez, josh" userId="S::josh.ramirez@ttu.edu::3fec70c8-0ed2-46d6-9d34-ca0d5513a57b" providerId="AD" clId="Web-{151AA73D-219B-1C07-CDEA-C88B9408D3C7}" dt="2021-09-27T16:07:44.004" v="327" actId="20577"/>
        <pc:sldMkLst>
          <pc:docMk/>
          <pc:sldMk cId="1886716923" sldId="268"/>
        </pc:sldMkLst>
        <pc:spChg chg="mod">
          <ac:chgData name="Ramirez, josh" userId="S::josh.ramirez@ttu.edu::3fec70c8-0ed2-46d6-9d34-ca0d5513a57b" providerId="AD" clId="Web-{151AA73D-219B-1C07-CDEA-C88B9408D3C7}" dt="2021-09-27T16:07:44.004" v="327" actId="20577"/>
          <ac:spMkLst>
            <pc:docMk/>
            <pc:sldMk cId="1886716923" sldId="268"/>
            <ac:spMk id="4" creationId="{94023E03-B628-4228-8C35-898036229EAC}"/>
          </ac:spMkLst>
        </pc:spChg>
      </pc:sldChg>
      <pc:sldChg chg="modSp">
        <pc:chgData name="Ramirez, josh" userId="S::josh.ramirez@ttu.edu::3fec70c8-0ed2-46d6-9d34-ca0d5513a57b" providerId="AD" clId="Web-{151AA73D-219B-1C07-CDEA-C88B9408D3C7}" dt="2021-09-27T16:07:23.472" v="324" actId="20577"/>
        <pc:sldMkLst>
          <pc:docMk/>
          <pc:sldMk cId="273936133" sldId="269"/>
        </pc:sldMkLst>
        <pc:spChg chg="mod">
          <ac:chgData name="Ramirez, josh" userId="S::josh.ramirez@ttu.edu::3fec70c8-0ed2-46d6-9d34-ca0d5513a57b" providerId="AD" clId="Web-{151AA73D-219B-1C07-CDEA-C88B9408D3C7}" dt="2021-09-27T16:07:23.472" v="324" actId="20577"/>
          <ac:spMkLst>
            <pc:docMk/>
            <pc:sldMk cId="273936133" sldId="269"/>
            <ac:spMk id="4" creationId="{5E50C9AE-0073-4E2E-825D-7FFB9745D60B}"/>
          </ac:spMkLst>
        </pc:spChg>
      </pc:sldChg>
      <pc:sldChg chg="modSp">
        <pc:chgData name="Ramirez, josh" userId="S::josh.ramirez@ttu.edu::3fec70c8-0ed2-46d6-9d34-ca0d5513a57b" providerId="AD" clId="Web-{151AA73D-219B-1C07-CDEA-C88B9408D3C7}" dt="2021-09-27T16:08:03.161" v="330" actId="20577"/>
        <pc:sldMkLst>
          <pc:docMk/>
          <pc:sldMk cId="3749384720" sldId="270"/>
        </pc:sldMkLst>
        <pc:spChg chg="mod">
          <ac:chgData name="Ramirez, josh" userId="S::josh.ramirez@ttu.edu::3fec70c8-0ed2-46d6-9d34-ca0d5513a57b" providerId="AD" clId="Web-{151AA73D-219B-1C07-CDEA-C88B9408D3C7}" dt="2021-09-27T16:08:03.161" v="330" actId="20577"/>
          <ac:spMkLst>
            <pc:docMk/>
            <pc:sldMk cId="3749384720" sldId="270"/>
            <ac:spMk id="4" creationId="{99CDB5AA-4FDE-4E85-977A-714F7265CA62}"/>
          </ac:spMkLst>
        </pc:spChg>
      </pc:sldChg>
    </pc:docChg>
  </pc:docChgLst>
  <pc:docChgLst>
    <pc:chgData name="Mathews, Jibin" userId="S::jibin.mathews@ttu.edu::1d0f6ff4-3a97-43cb-a1d0-f996efde4519" providerId="AD" clId="Web-{D3EB81A7-E47B-A669-AEB9-4FAAE13C6333}"/>
    <pc:docChg chg="modSld">
      <pc:chgData name="Mathews, Jibin" userId="S::jibin.mathews@ttu.edu::1d0f6ff4-3a97-43cb-a1d0-f996efde4519" providerId="AD" clId="Web-{D3EB81A7-E47B-A669-AEB9-4FAAE13C6333}" dt="2021-09-27T13:58:00.583" v="38" actId="20577"/>
      <pc:docMkLst>
        <pc:docMk/>
      </pc:docMkLst>
      <pc:sldChg chg="modSp">
        <pc:chgData name="Mathews, Jibin" userId="S::jibin.mathews@ttu.edu::1d0f6ff4-3a97-43cb-a1d0-f996efde4519" providerId="AD" clId="Web-{D3EB81A7-E47B-A669-AEB9-4FAAE13C6333}" dt="2021-09-27T13:58:00.583" v="38" actId="20577"/>
        <pc:sldMkLst>
          <pc:docMk/>
          <pc:sldMk cId="2978615840" sldId="256"/>
        </pc:sldMkLst>
        <pc:spChg chg="mod">
          <ac:chgData name="Mathews, Jibin" userId="S::jibin.mathews@ttu.edu::1d0f6ff4-3a97-43cb-a1d0-f996efde4519" providerId="AD" clId="Web-{D3EB81A7-E47B-A669-AEB9-4FAAE13C6333}" dt="2021-09-27T13:58:00.583" v="38" actId="20577"/>
          <ac:spMkLst>
            <pc:docMk/>
            <pc:sldMk cId="2978615840" sldId="256"/>
            <ac:spMk id="3" creationId="{24C91F02-3B84-D04D-9D1D-BFCB79580807}"/>
          </ac:spMkLst>
        </pc:spChg>
      </pc:sldChg>
      <pc:sldChg chg="modSp">
        <pc:chgData name="Mathews, Jibin" userId="S::jibin.mathews@ttu.edu::1d0f6ff4-3a97-43cb-a1d0-f996efde4519" providerId="AD" clId="Web-{D3EB81A7-E47B-A669-AEB9-4FAAE13C6333}" dt="2021-09-27T13:49:14.603" v="3" actId="20577"/>
        <pc:sldMkLst>
          <pc:docMk/>
          <pc:sldMk cId="889910785" sldId="260"/>
        </pc:sldMkLst>
        <pc:spChg chg="mod">
          <ac:chgData name="Mathews, Jibin" userId="S::jibin.mathews@ttu.edu::1d0f6ff4-3a97-43cb-a1d0-f996efde4519" providerId="AD" clId="Web-{D3EB81A7-E47B-A669-AEB9-4FAAE13C6333}" dt="2021-09-27T13:49:14.603" v="3" actId="20577"/>
          <ac:spMkLst>
            <pc:docMk/>
            <pc:sldMk cId="889910785" sldId="260"/>
            <ac:spMk id="2" creationId="{29C8EE16-9FB4-0B45-95B1-52538C18DE43}"/>
          </ac:spMkLst>
        </pc:spChg>
      </pc:sldChg>
      <pc:sldChg chg="modSp">
        <pc:chgData name="Mathews, Jibin" userId="S::jibin.mathews@ttu.edu::1d0f6ff4-3a97-43cb-a1d0-f996efde4519" providerId="AD" clId="Web-{D3EB81A7-E47B-A669-AEB9-4FAAE13C6333}" dt="2021-09-27T13:57:02.551" v="33" actId="20577"/>
        <pc:sldMkLst>
          <pc:docMk/>
          <pc:sldMk cId="930746690" sldId="262"/>
        </pc:sldMkLst>
        <pc:spChg chg="mod">
          <ac:chgData name="Mathews, Jibin" userId="S::jibin.mathews@ttu.edu::1d0f6ff4-3a97-43cb-a1d0-f996efde4519" providerId="AD" clId="Web-{D3EB81A7-E47B-A669-AEB9-4FAAE13C6333}" dt="2021-09-27T13:57:02.551" v="33" actId="20577"/>
          <ac:spMkLst>
            <pc:docMk/>
            <pc:sldMk cId="930746690" sldId="262"/>
            <ac:spMk id="3" creationId="{A55E5BDB-9610-4EFE-A951-8FCB82355674}"/>
          </ac:spMkLst>
        </pc:spChg>
      </pc:sldChg>
      <pc:sldChg chg="modSp">
        <pc:chgData name="Mathews, Jibin" userId="S::jibin.mathews@ttu.edu::1d0f6ff4-3a97-43cb-a1d0-f996efde4519" providerId="AD" clId="Web-{D3EB81A7-E47B-A669-AEB9-4FAAE13C6333}" dt="2021-09-27T13:57:42.130" v="37" actId="20577"/>
        <pc:sldMkLst>
          <pc:docMk/>
          <pc:sldMk cId="3902341615" sldId="263"/>
        </pc:sldMkLst>
        <pc:spChg chg="mod">
          <ac:chgData name="Mathews, Jibin" userId="S::jibin.mathews@ttu.edu::1d0f6ff4-3a97-43cb-a1d0-f996efde4519" providerId="AD" clId="Web-{D3EB81A7-E47B-A669-AEB9-4FAAE13C6333}" dt="2021-09-27T13:57:42.130" v="37" actId="20577"/>
          <ac:spMkLst>
            <pc:docMk/>
            <pc:sldMk cId="3902341615" sldId="263"/>
            <ac:spMk id="3" creationId="{04731AF8-7BBA-964B-AC08-8F070A1390A2}"/>
          </ac:spMkLst>
        </pc:spChg>
      </pc:sldChg>
    </pc:docChg>
  </pc:docChgLst>
  <pc:docChgLst>
    <pc:chgData name="Holmes, A" userId="S::a.holmes@ttu.edu::219100d2-7767-444b-95f7-4fff36821d62" providerId="AD" clId="Web-{9CE63001-C182-0A85-BD7A-71DF493B83E0}"/>
    <pc:docChg chg="addSld modSld sldOrd">
      <pc:chgData name="Holmes, A" userId="S::a.holmes@ttu.edu::219100d2-7767-444b-95f7-4fff36821d62" providerId="AD" clId="Web-{9CE63001-C182-0A85-BD7A-71DF493B83E0}" dt="2021-09-27T01:42:26.181" v="421" actId="20577"/>
      <pc:docMkLst>
        <pc:docMk/>
      </pc:docMkLst>
      <pc:sldChg chg="addSp delSp modSp">
        <pc:chgData name="Holmes, A" userId="S::a.holmes@ttu.edu::219100d2-7767-444b-95f7-4fff36821d62" providerId="AD" clId="Web-{9CE63001-C182-0A85-BD7A-71DF493B83E0}" dt="2021-09-27T00:01:38.003" v="43"/>
        <pc:sldMkLst>
          <pc:docMk/>
          <pc:sldMk cId="2978615840" sldId="256"/>
        </pc:sldMkLst>
        <pc:spChg chg="add del mod">
          <ac:chgData name="Holmes, A" userId="S::a.holmes@ttu.edu::219100d2-7767-444b-95f7-4fff36821d62" providerId="AD" clId="Web-{9CE63001-C182-0A85-BD7A-71DF493B83E0}" dt="2021-09-27T00:01:38.003" v="43"/>
          <ac:spMkLst>
            <pc:docMk/>
            <pc:sldMk cId="2978615840" sldId="256"/>
            <ac:spMk id="4" creationId="{2ACF9A7D-9023-4C0C-8FDD-17F87B60A433}"/>
          </ac:spMkLst>
        </pc:spChg>
      </pc:sldChg>
      <pc:sldChg chg="addSp delSp modSp">
        <pc:chgData name="Holmes, A" userId="S::a.holmes@ttu.edu::219100d2-7767-444b-95f7-4fff36821d62" providerId="AD" clId="Web-{9CE63001-C182-0A85-BD7A-71DF493B83E0}" dt="2021-09-27T00:01:35.628" v="42"/>
        <pc:sldMkLst>
          <pc:docMk/>
          <pc:sldMk cId="889910785" sldId="260"/>
        </pc:sldMkLst>
        <pc:spChg chg="add del mod">
          <ac:chgData name="Holmes, A" userId="S::a.holmes@ttu.edu::219100d2-7767-444b-95f7-4fff36821d62" providerId="AD" clId="Web-{9CE63001-C182-0A85-BD7A-71DF493B83E0}" dt="2021-09-27T00:01:35.628" v="42"/>
          <ac:spMkLst>
            <pc:docMk/>
            <pc:sldMk cId="889910785" sldId="260"/>
            <ac:spMk id="4" creationId="{6495D2F1-3A1F-486A-A7F8-61DEC4069D80}"/>
          </ac:spMkLst>
        </pc:spChg>
      </pc:sldChg>
      <pc:sldChg chg="modSp ord">
        <pc:chgData name="Holmes, A" userId="S::a.holmes@ttu.edu::219100d2-7767-444b-95f7-4fff36821d62" providerId="AD" clId="Web-{9CE63001-C182-0A85-BD7A-71DF493B83E0}" dt="2021-09-27T00:09:21.985" v="75" actId="20577"/>
        <pc:sldMkLst>
          <pc:docMk/>
          <pc:sldMk cId="930746690" sldId="262"/>
        </pc:sldMkLst>
        <pc:spChg chg="mod">
          <ac:chgData name="Holmes, A" userId="S::a.holmes@ttu.edu::219100d2-7767-444b-95f7-4fff36821d62" providerId="AD" clId="Web-{9CE63001-C182-0A85-BD7A-71DF493B83E0}" dt="2021-09-27T00:09:21.985" v="75" actId="20577"/>
          <ac:spMkLst>
            <pc:docMk/>
            <pc:sldMk cId="930746690" sldId="262"/>
            <ac:spMk id="4" creationId="{99CDB5AA-4FDE-4E85-977A-714F7265CA62}"/>
          </ac:spMkLst>
        </pc:spChg>
      </pc:sldChg>
      <pc:sldChg chg="addSp delSp modSp">
        <pc:chgData name="Holmes, A" userId="S::a.holmes@ttu.edu::219100d2-7767-444b-95f7-4fff36821d62" providerId="AD" clId="Web-{9CE63001-C182-0A85-BD7A-71DF493B83E0}" dt="2021-09-27T00:07:31.056" v="70" actId="1076"/>
        <pc:sldMkLst>
          <pc:docMk/>
          <pc:sldMk cId="3778214238" sldId="264"/>
        </pc:sldMkLst>
        <pc:spChg chg="mod">
          <ac:chgData name="Holmes, A" userId="S::a.holmes@ttu.edu::219100d2-7767-444b-95f7-4fff36821d62" providerId="AD" clId="Web-{9CE63001-C182-0A85-BD7A-71DF493B83E0}" dt="2021-09-27T00:07:31.056" v="70" actId="1076"/>
          <ac:spMkLst>
            <pc:docMk/>
            <pc:sldMk cId="3778214238" sldId="264"/>
            <ac:spMk id="2" creationId="{6C077677-FBAA-134D-BAF7-EEFDA7E54AF9}"/>
          </ac:spMkLst>
        </pc:spChg>
        <pc:spChg chg="del">
          <ac:chgData name="Holmes, A" userId="S::a.holmes@ttu.edu::219100d2-7767-444b-95f7-4fff36821d62" providerId="AD" clId="Web-{9CE63001-C182-0A85-BD7A-71DF493B83E0}" dt="2021-09-26T23:50:00.273" v="0"/>
          <ac:spMkLst>
            <pc:docMk/>
            <pc:sldMk cId="3778214238" sldId="264"/>
            <ac:spMk id="3" creationId="{607AC2E4-E65A-B24E-9C86-1FA639A3DB6F}"/>
          </ac:spMkLst>
        </pc:spChg>
        <pc:spChg chg="mod">
          <ac:chgData name="Holmes, A" userId="S::a.holmes@ttu.edu::219100d2-7767-444b-95f7-4fff36821d62" providerId="AD" clId="Web-{9CE63001-C182-0A85-BD7A-71DF493B83E0}" dt="2021-09-27T00:01:49.676" v="47" actId="20577"/>
          <ac:spMkLst>
            <pc:docMk/>
            <pc:sldMk cId="3778214238" sldId="264"/>
            <ac:spMk id="7" creationId="{87E5EE1E-B096-47F1-896B-92E887922938}"/>
          </ac:spMkLst>
        </pc:spChg>
        <pc:picChg chg="add mod ord">
          <ac:chgData name="Holmes, A" userId="S::a.holmes@ttu.edu::219100d2-7767-444b-95f7-4fff36821d62" providerId="AD" clId="Web-{9CE63001-C182-0A85-BD7A-71DF493B83E0}" dt="2021-09-26T23:59:12.729" v="24" actId="1076"/>
          <ac:picMkLst>
            <pc:docMk/>
            <pc:sldMk cId="3778214238" sldId="264"/>
            <ac:picMk id="4" creationId="{7B8127A6-9F8C-4E16-A4DF-D6D66FD4DE3B}"/>
          </ac:picMkLst>
        </pc:picChg>
        <pc:picChg chg="add mod">
          <ac:chgData name="Holmes, A" userId="S::a.holmes@ttu.edu::219100d2-7767-444b-95f7-4fff36821d62" providerId="AD" clId="Web-{9CE63001-C182-0A85-BD7A-71DF493B83E0}" dt="2021-09-26T23:51:54.983" v="12" actId="14100"/>
          <ac:picMkLst>
            <pc:docMk/>
            <pc:sldMk cId="3778214238" sldId="264"/>
            <ac:picMk id="5" creationId="{90003152-5BB5-43B1-BFE0-9E968BFEDBD5}"/>
          </ac:picMkLst>
        </pc:picChg>
        <pc:picChg chg="add mod">
          <ac:chgData name="Holmes, A" userId="S::a.holmes@ttu.edu::219100d2-7767-444b-95f7-4fff36821d62" providerId="AD" clId="Web-{9CE63001-C182-0A85-BD7A-71DF493B83E0}" dt="2021-09-26T23:52:14.907" v="18" actId="1076"/>
          <ac:picMkLst>
            <pc:docMk/>
            <pc:sldMk cId="3778214238" sldId="264"/>
            <ac:picMk id="6" creationId="{12E6465C-7C6B-4BBD-8A24-C53FB1D9CAC8}"/>
          </ac:picMkLst>
        </pc:picChg>
      </pc:sldChg>
      <pc:sldChg chg="modSp">
        <pc:chgData name="Holmes, A" userId="S::a.holmes@ttu.edu::219100d2-7767-444b-95f7-4fff36821d62" providerId="AD" clId="Web-{9CE63001-C182-0A85-BD7A-71DF493B83E0}" dt="2021-09-27T00:09:29.157" v="76" actId="20577"/>
        <pc:sldMkLst>
          <pc:docMk/>
          <pc:sldMk cId="2434582370" sldId="266"/>
        </pc:sldMkLst>
        <pc:spChg chg="mod">
          <ac:chgData name="Holmes, A" userId="S::a.holmes@ttu.edu::219100d2-7767-444b-95f7-4fff36821d62" providerId="AD" clId="Web-{9CE63001-C182-0A85-BD7A-71DF493B83E0}" dt="2021-09-27T00:09:29.157" v="76" actId="20577"/>
          <ac:spMkLst>
            <pc:docMk/>
            <pc:sldMk cId="2434582370" sldId="266"/>
            <ac:spMk id="4" creationId="{4CBFD7FC-7177-4249-ADB8-8F7377B7D865}"/>
          </ac:spMkLst>
        </pc:spChg>
      </pc:sldChg>
      <pc:sldChg chg="addSp delSp modSp new">
        <pc:chgData name="Holmes, A" userId="S::a.holmes@ttu.edu::219100d2-7767-444b-95f7-4fff36821d62" providerId="AD" clId="Web-{9CE63001-C182-0A85-BD7A-71DF493B83E0}" dt="2021-09-27T01:42:26.181" v="421" actId="20577"/>
        <pc:sldMkLst>
          <pc:docMk/>
          <pc:sldMk cId="1886716923" sldId="268"/>
        </pc:sldMkLst>
        <pc:spChg chg="del">
          <ac:chgData name="Holmes, A" userId="S::a.holmes@ttu.edu::219100d2-7767-444b-95f7-4fff36821d62" providerId="AD" clId="Web-{9CE63001-C182-0A85-BD7A-71DF493B83E0}" dt="2021-09-27T00:13:10.639" v="131"/>
          <ac:spMkLst>
            <pc:docMk/>
            <pc:sldMk cId="1886716923" sldId="268"/>
            <ac:spMk id="2" creationId="{DA325C4B-10C1-443A-99D7-3EBD941937D8}"/>
          </ac:spMkLst>
        </pc:spChg>
        <pc:spChg chg="del">
          <ac:chgData name="Holmes, A" userId="S::a.holmes@ttu.edu::219100d2-7767-444b-95f7-4fff36821d62" providerId="AD" clId="Web-{9CE63001-C182-0A85-BD7A-71DF493B83E0}" dt="2021-09-27T00:10:24.473" v="77"/>
          <ac:spMkLst>
            <pc:docMk/>
            <pc:sldMk cId="1886716923" sldId="268"/>
            <ac:spMk id="3" creationId="{D0D6C7FD-31F4-4D0D-8C3E-0C4ACC7DD55F}"/>
          </ac:spMkLst>
        </pc:spChg>
        <pc:spChg chg="mod">
          <ac:chgData name="Holmes, A" userId="S::a.holmes@ttu.edu::219100d2-7767-444b-95f7-4fff36821d62" providerId="AD" clId="Web-{9CE63001-C182-0A85-BD7A-71DF493B83E0}" dt="2021-09-27T01:42:26.181" v="421" actId="20577"/>
          <ac:spMkLst>
            <pc:docMk/>
            <pc:sldMk cId="1886716923" sldId="268"/>
            <ac:spMk id="4" creationId="{94023E03-B628-4228-8C35-898036229EAC}"/>
          </ac:spMkLst>
        </pc:spChg>
        <pc:graphicFrameChg chg="add del">
          <ac:chgData name="Holmes, A" userId="S::a.holmes@ttu.edu::219100d2-7767-444b-95f7-4fff36821d62" providerId="AD" clId="Web-{9CE63001-C182-0A85-BD7A-71DF493B83E0}" dt="2021-09-27T00:12:20.667" v="105"/>
          <ac:graphicFrameMkLst>
            <pc:docMk/>
            <pc:sldMk cId="1886716923" sldId="268"/>
            <ac:graphicFrameMk id="8" creationId="{F790A88C-3C4D-4B54-B3E3-77A7F685908C}"/>
          </ac:graphicFrameMkLst>
        </pc:graphicFrameChg>
        <pc:graphicFrameChg chg="add del mod modGraphic">
          <ac:chgData name="Holmes, A" userId="S::a.holmes@ttu.edu::219100d2-7767-444b-95f7-4fff36821d62" providerId="AD" clId="Web-{9CE63001-C182-0A85-BD7A-71DF493B83E0}" dt="2021-09-27T00:16:06.963" v="231"/>
          <ac:graphicFrameMkLst>
            <pc:docMk/>
            <pc:sldMk cId="1886716923" sldId="268"/>
            <ac:graphicFrameMk id="9" creationId="{3251F846-B888-449B-944D-09C9A8030683}"/>
          </ac:graphicFrameMkLst>
        </pc:graphicFrameChg>
        <pc:graphicFrameChg chg="add del mod modGraphic">
          <ac:chgData name="Holmes, A" userId="S::a.holmes@ttu.edu::219100d2-7767-444b-95f7-4fff36821d62" providerId="AD" clId="Web-{9CE63001-C182-0A85-BD7A-71DF493B83E0}" dt="2021-09-27T00:16:58.231" v="242"/>
          <ac:graphicFrameMkLst>
            <pc:docMk/>
            <pc:sldMk cId="1886716923" sldId="268"/>
            <ac:graphicFrameMk id="11" creationId="{E474979D-0CDF-4D19-BC23-A6C772AF306E}"/>
          </ac:graphicFrameMkLst>
        </pc:graphicFrameChg>
        <pc:graphicFrameChg chg="add mod modGraphic">
          <ac:chgData name="Holmes, A" userId="S::a.holmes@ttu.edu::219100d2-7767-444b-95f7-4fff36821d62" providerId="AD" clId="Web-{9CE63001-C182-0A85-BD7A-71DF493B83E0}" dt="2021-09-27T00:19:46.007" v="416"/>
          <ac:graphicFrameMkLst>
            <pc:docMk/>
            <pc:sldMk cId="1886716923" sldId="268"/>
            <ac:graphicFrameMk id="12" creationId="{07AD3175-05B6-4A52-9C7C-BFEA91460234}"/>
          </ac:graphicFrameMkLst>
        </pc:graphicFrameChg>
        <pc:picChg chg="add mod ord modCrop">
          <ac:chgData name="Holmes, A" userId="S::a.holmes@ttu.edu::219100d2-7767-444b-95f7-4fff36821d62" providerId="AD" clId="Web-{9CE63001-C182-0A85-BD7A-71DF493B83E0}" dt="2021-09-27T00:12:06.917" v="103" actId="1076"/>
          <ac:picMkLst>
            <pc:docMk/>
            <pc:sldMk cId="1886716923" sldId="268"/>
            <ac:picMk id="5" creationId="{1B00E43A-81E1-4A78-A633-95B2854B0432}"/>
          </ac:picMkLst>
        </pc:picChg>
        <pc:picChg chg="add mod ord modCrop">
          <ac:chgData name="Holmes, A" userId="S::a.holmes@ttu.edu::219100d2-7767-444b-95f7-4fff36821d62" providerId="AD" clId="Web-{9CE63001-C182-0A85-BD7A-71DF493B83E0}" dt="2021-09-27T00:11:43.931" v="95"/>
          <ac:picMkLst>
            <pc:docMk/>
            <pc:sldMk cId="1886716923" sldId="268"/>
            <ac:picMk id="6" creationId="{1B3A0717-9C72-44A5-B6A4-3D240E57C2F2}"/>
          </ac:picMkLst>
        </pc:picChg>
        <pc:picChg chg="add mod modCrop">
          <ac:chgData name="Holmes, A" userId="S::a.holmes@ttu.edu::219100d2-7767-444b-95f7-4fff36821d62" providerId="AD" clId="Web-{9CE63001-C182-0A85-BD7A-71DF493B83E0}" dt="2021-09-27T00:14:44.426" v="225" actId="14100"/>
          <ac:picMkLst>
            <pc:docMk/>
            <pc:sldMk cId="1886716923" sldId="268"/>
            <ac:picMk id="7" creationId="{45795CF1-DC4C-4182-A2E6-40D2FB7D047D}"/>
          </ac:picMkLst>
        </pc:picChg>
        <pc:picChg chg="add del mod">
          <ac:chgData name="Holmes, A" userId="S::a.holmes@ttu.edu::219100d2-7767-444b-95f7-4fff36821d62" providerId="AD" clId="Web-{9CE63001-C182-0A85-BD7A-71DF493B83E0}" dt="2021-09-27T00:16:05.119" v="230"/>
          <ac:picMkLst>
            <pc:docMk/>
            <pc:sldMk cId="1886716923" sldId="268"/>
            <ac:picMk id="10" creationId="{EFBCC712-769A-476B-A754-A08BAD27B467}"/>
          </ac:picMkLst>
        </pc:picChg>
      </pc:sldChg>
    </pc:docChg>
  </pc:docChgLst>
  <pc:docChgLst>
    <pc:chgData name="Panhorst, James" userId="S::james.panhorst@ttu.edu::7d1590df-1393-4cc5-9732-b0ec9fa452d2" providerId="AD" clId="Web-{169262CE-DF4F-7C10-3530-3DBC2E09167F}"/>
    <pc:docChg chg="modSld">
      <pc:chgData name="Panhorst, James" userId="S::james.panhorst@ttu.edu::7d1590df-1393-4cc5-9732-b0ec9fa452d2" providerId="AD" clId="Web-{169262CE-DF4F-7C10-3530-3DBC2E09167F}" dt="2021-09-27T16:22:56.883" v="6" actId="1076"/>
      <pc:docMkLst>
        <pc:docMk/>
      </pc:docMkLst>
      <pc:sldChg chg="addSp delSp modSp">
        <pc:chgData name="Panhorst, James" userId="S::james.panhorst@ttu.edu::7d1590df-1393-4cc5-9732-b0ec9fa452d2" providerId="AD" clId="Web-{169262CE-DF4F-7C10-3530-3DBC2E09167F}" dt="2021-09-27T16:22:56.883" v="6" actId="1076"/>
        <pc:sldMkLst>
          <pc:docMk/>
          <pc:sldMk cId="1532385845" sldId="258"/>
        </pc:sldMkLst>
        <pc:spChg chg="add del mod">
          <ac:chgData name="Panhorst, James" userId="S::james.panhorst@ttu.edu::7d1590df-1393-4cc5-9732-b0ec9fa452d2" providerId="AD" clId="Web-{169262CE-DF4F-7C10-3530-3DBC2E09167F}" dt="2021-09-27T16:22:42.711" v="1"/>
          <ac:spMkLst>
            <pc:docMk/>
            <pc:sldMk cId="1532385845" sldId="258"/>
            <ac:spMk id="5" creationId="{90C5BA36-77B2-4137-8C12-615263D79C6A}"/>
          </ac:spMkLst>
        </pc:spChg>
        <pc:picChg chg="add mod ord">
          <ac:chgData name="Panhorst, James" userId="S::james.panhorst@ttu.edu::7d1590df-1393-4cc5-9732-b0ec9fa452d2" providerId="AD" clId="Web-{169262CE-DF4F-7C10-3530-3DBC2E09167F}" dt="2021-09-27T16:22:56.883" v="6" actId="1076"/>
          <ac:picMkLst>
            <pc:docMk/>
            <pc:sldMk cId="1532385845" sldId="258"/>
            <ac:picMk id="6" creationId="{B2B03325-7814-4515-A6A6-744A1DE48D0F}"/>
          </ac:picMkLst>
        </pc:picChg>
        <pc:picChg chg="del">
          <ac:chgData name="Panhorst, James" userId="S::james.panhorst@ttu.edu::7d1590df-1393-4cc5-9732-b0ec9fa452d2" providerId="AD" clId="Web-{169262CE-DF4F-7C10-3530-3DBC2E09167F}" dt="2021-09-27T16:14:54.069" v="0"/>
          <ac:picMkLst>
            <pc:docMk/>
            <pc:sldMk cId="1532385845" sldId="258"/>
            <ac:picMk id="9" creationId="{AC7442B4-2EDF-5A40-A4DA-FE47C8C31510}"/>
          </ac:picMkLst>
        </pc:picChg>
      </pc:sldChg>
    </pc:docChg>
  </pc:docChgLst>
  <pc:docChgLst>
    <pc:chgData name="Panhorst, James" userId="S::james.panhorst@ttu.edu::7d1590df-1393-4cc5-9732-b0ec9fa452d2" providerId="AD" clId="Web-{0978B39A-173B-D54B-5825-6A179DAA129C}"/>
    <pc:docChg chg="modSld">
      <pc:chgData name="Panhorst, James" userId="S::james.panhorst@ttu.edu::7d1590df-1393-4cc5-9732-b0ec9fa452d2" providerId="AD" clId="Web-{0978B39A-173B-D54B-5825-6A179DAA129C}" dt="2021-09-27T15:00:52.895" v="35" actId="20577"/>
      <pc:docMkLst>
        <pc:docMk/>
      </pc:docMkLst>
      <pc:sldChg chg="modSp">
        <pc:chgData name="Panhorst, James" userId="S::james.panhorst@ttu.edu::7d1590df-1393-4cc5-9732-b0ec9fa452d2" providerId="AD" clId="Web-{0978B39A-173B-D54B-5825-6A179DAA129C}" dt="2021-09-27T14:57:41.164" v="18" actId="20577"/>
        <pc:sldMkLst>
          <pc:docMk/>
          <pc:sldMk cId="1353432012" sldId="257"/>
        </pc:sldMkLst>
        <pc:spChg chg="mod">
          <ac:chgData name="Panhorst, James" userId="S::james.panhorst@ttu.edu::7d1590df-1393-4cc5-9732-b0ec9fa452d2" providerId="AD" clId="Web-{0978B39A-173B-D54B-5825-6A179DAA129C}" dt="2021-09-27T14:57:41.164" v="18" actId="20577"/>
          <ac:spMkLst>
            <pc:docMk/>
            <pc:sldMk cId="1353432012" sldId="257"/>
            <ac:spMk id="3" creationId="{32D59A9D-7847-4CC1-BCDE-FAF9D95D4E69}"/>
          </ac:spMkLst>
        </pc:spChg>
      </pc:sldChg>
      <pc:sldChg chg="modSp">
        <pc:chgData name="Panhorst, James" userId="S::james.panhorst@ttu.edu::7d1590df-1393-4cc5-9732-b0ec9fa452d2" providerId="AD" clId="Web-{0978B39A-173B-D54B-5825-6A179DAA129C}" dt="2021-09-27T14:57:52.884" v="28" actId="20577"/>
        <pc:sldMkLst>
          <pc:docMk/>
          <pc:sldMk cId="1532385845" sldId="258"/>
        </pc:sldMkLst>
        <pc:spChg chg="mod">
          <ac:chgData name="Panhorst, James" userId="S::james.panhorst@ttu.edu::7d1590df-1393-4cc5-9732-b0ec9fa452d2" providerId="AD" clId="Web-{0978B39A-173B-D54B-5825-6A179DAA129C}" dt="2021-09-27T14:57:52.884" v="28" actId="20577"/>
          <ac:spMkLst>
            <pc:docMk/>
            <pc:sldMk cId="1532385845" sldId="258"/>
            <ac:spMk id="3" creationId="{6C1BC31D-5C4A-471C-A5EB-AEC7912B63BE}"/>
          </ac:spMkLst>
        </pc:spChg>
      </pc:sldChg>
      <pc:sldChg chg="modSp">
        <pc:chgData name="Panhorst, James" userId="S::james.panhorst@ttu.edu::7d1590df-1393-4cc5-9732-b0ec9fa452d2" providerId="AD" clId="Web-{0978B39A-173B-D54B-5825-6A179DAA129C}" dt="2021-09-27T14:57:02.849" v="4" actId="20577"/>
        <pc:sldMkLst>
          <pc:docMk/>
          <pc:sldMk cId="3902341615" sldId="263"/>
        </pc:sldMkLst>
        <pc:spChg chg="mod">
          <ac:chgData name="Panhorst, James" userId="S::james.panhorst@ttu.edu::7d1590df-1393-4cc5-9732-b0ec9fa452d2" providerId="AD" clId="Web-{0978B39A-173B-D54B-5825-6A179DAA129C}" dt="2021-09-27T14:57:02.849" v="4" actId="20577"/>
          <ac:spMkLst>
            <pc:docMk/>
            <pc:sldMk cId="3902341615" sldId="263"/>
            <ac:spMk id="4" creationId="{309BED99-E939-47C8-9A7F-36FC210A24CC}"/>
          </ac:spMkLst>
        </pc:spChg>
      </pc:sldChg>
      <pc:sldChg chg="modSp">
        <pc:chgData name="Panhorst, James" userId="S::james.panhorst@ttu.edu::7d1590df-1393-4cc5-9732-b0ec9fa452d2" providerId="AD" clId="Web-{0978B39A-173B-D54B-5825-6A179DAA129C}" dt="2021-09-27T15:00:52.895" v="35" actId="20577"/>
        <pc:sldMkLst>
          <pc:docMk/>
          <pc:sldMk cId="2434582370" sldId="266"/>
        </pc:sldMkLst>
        <pc:spChg chg="mod">
          <ac:chgData name="Panhorst, James" userId="S::james.panhorst@ttu.edu::7d1590df-1393-4cc5-9732-b0ec9fa452d2" providerId="AD" clId="Web-{0978B39A-173B-D54B-5825-6A179DAA129C}" dt="2021-09-27T15:00:52.895" v="35" actId="20577"/>
          <ac:spMkLst>
            <pc:docMk/>
            <pc:sldMk cId="2434582370" sldId="266"/>
            <ac:spMk id="4" creationId="{4CBFD7FC-7177-4249-ADB8-8F7377B7D865}"/>
          </ac:spMkLst>
        </pc:spChg>
      </pc:sldChg>
      <pc:sldChg chg="modSp">
        <pc:chgData name="Panhorst, James" userId="S::james.panhorst@ttu.edu::7d1590df-1393-4cc5-9732-b0ec9fa452d2" providerId="AD" clId="Web-{0978B39A-173B-D54B-5825-6A179DAA129C}" dt="2021-09-27T14:57:20.991" v="11" actId="20577"/>
        <pc:sldMkLst>
          <pc:docMk/>
          <pc:sldMk cId="2356090456" sldId="267"/>
        </pc:sldMkLst>
        <pc:spChg chg="mod">
          <ac:chgData name="Panhorst, James" userId="S::james.panhorst@ttu.edu::7d1590df-1393-4cc5-9732-b0ec9fa452d2" providerId="AD" clId="Web-{0978B39A-173B-D54B-5825-6A179DAA129C}" dt="2021-09-27T14:57:20.991" v="11" actId="20577"/>
          <ac:spMkLst>
            <pc:docMk/>
            <pc:sldMk cId="2356090456" sldId="267"/>
            <ac:spMk id="4" creationId="{6B5A669C-0619-B544-B56C-E2849C91946C}"/>
          </ac:spMkLst>
        </pc:spChg>
      </pc:sldChg>
    </pc:docChg>
  </pc:docChgLst>
  <pc:docChgLst>
    <pc:chgData name="Panhorst, James" userId="7d1590df-1393-4cc5-9732-b0ec9fa452d2" providerId="ADAL" clId="{AE648C14-89D1-264C-B308-85436552ECE4}"/>
    <pc:docChg chg="undo custSel addSld modSld">
      <pc:chgData name="Panhorst, James" userId="7d1590df-1393-4cc5-9732-b0ec9fa452d2" providerId="ADAL" clId="{AE648C14-89D1-264C-B308-85436552ECE4}" dt="2021-09-27T00:09:03.581" v="1284" actId="20577"/>
      <pc:docMkLst>
        <pc:docMk/>
      </pc:docMkLst>
      <pc:sldChg chg="modSp mod">
        <pc:chgData name="Panhorst, James" userId="7d1590df-1393-4cc5-9732-b0ec9fa452d2" providerId="ADAL" clId="{AE648C14-89D1-264C-B308-85436552ECE4}" dt="2021-09-26T23:27:24.654" v="117" actId="1076"/>
        <pc:sldMkLst>
          <pc:docMk/>
          <pc:sldMk cId="2978615840" sldId="256"/>
        </pc:sldMkLst>
        <pc:spChg chg="mod">
          <ac:chgData name="Panhorst, James" userId="7d1590df-1393-4cc5-9732-b0ec9fa452d2" providerId="ADAL" clId="{AE648C14-89D1-264C-B308-85436552ECE4}" dt="2021-09-26T23:27:24.654" v="117" actId="1076"/>
          <ac:spMkLst>
            <pc:docMk/>
            <pc:sldMk cId="2978615840" sldId="256"/>
            <ac:spMk id="2" creationId="{E14F3891-E0D3-AF4C-ABB0-7EF5247FFB91}"/>
          </ac:spMkLst>
        </pc:spChg>
        <pc:spChg chg="mod">
          <ac:chgData name="Panhorst, James" userId="7d1590df-1393-4cc5-9732-b0ec9fa452d2" providerId="ADAL" clId="{AE648C14-89D1-264C-B308-85436552ECE4}" dt="2021-09-26T23:27:16.581" v="116" actId="20577"/>
          <ac:spMkLst>
            <pc:docMk/>
            <pc:sldMk cId="2978615840" sldId="256"/>
            <ac:spMk id="3" creationId="{24C91F02-3B84-D04D-9D1D-BFCB79580807}"/>
          </ac:spMkLst>
        </pc:spChg>
      </pc:sldChg>
      <pc:sldChg chg="addSp delSp modSp new mod">
        <pc:chgData name="Panhorst, James" userId="7d1590df-1393-4cc5-9732-b0ec9fa452d2" providerId="ADAL" clId="{AE648C14-89D1-264C-B308-85436552ECE4}" dt="2021-09-26T23:28:16.971" v="136" actId="20577"/>
        <pc:sldMkLst>
          <pc:docMk/>
          <pc:sldMk cId="1353432012" sldId="257"/>
        </pc:sldMkLst>
        <pc:spChg chg="mod">
          <ac:chgData name="Panhorst, James" userId="7d1590df-1393-4cc5-9732-b0ec9fa452d2" providerId="ADAL" clId="{AE648C14-89D1-264C-B308-85436552ECE4}" dt="2021-09-26T23:28:16.971" v="136" actId="20577"/>
          <ac:spMkLst>
            <pc:docMk/>
            <pc:sldMk cId="1353432012" sldId="257"/>
            <ac:spMk id="2" creationId="{91F145DA-065E-0842-8A4D-0CCA6F938C78}"/>
          </ac:spMkLst>
        </pc:spChg>
        <pc:spChg chg="del">
          <ac:chgData name="Panhorst, James" userId="7d1590df-1393-4cc5-9732-b0ec9fa452d2" providerId="ADAL" clId="{AE648C14-89D1-264C-B308-85436552ECE4}" dt="2021-09-26T23:28:03.151" v="119" actId="931"/>
          <ac:spMkLst>
            <pc:docMk/>
            <pc:sldMk cId="1353432012" sldId="257"/>
            <ac:spMk id="3" creationId="{2FA4A725-A3F7-744E-961C-DA019B549014}"/>
          </ac:spMkLst>
        </pc:spChg>
        <pc:picChg chg="add mod">
          <ac:chgData name="Panhorst, James" userId="7d1590df-1393-4cc5-9732-b0ec9fa452d2" providerId="ADAL" clId="{AE648C14-89D1-264C-B308-85436552ECE4}" dt="2021-09-26T23:28:13.082" v="124" actId="1076"/>
          <ac:picMkLst>
            <pc:docMk/>
            <pc:sldMk cId="1353432012" sldId="257"/>
            <ac:picMk id="5" creationId="{407CE0D8-784E-BA4C-8319-D31CBD69BDA4}"/>
          </ac:picMkLst>
        </pc:picChg>
      </pc:sldChg>
      <pc:sldChg chg="addSp delSp modSp new mod">
        <pc:chgData name="Panhorst, James" userId="7d1590df-1393-4cc5-9732-b0ec9fa452d2" providerId="ADAL" clId="{AE648C14-89D1-264C-B308-85436552ECE4}" dt="2021-09-26T23:48:04.624" v="602" actId="1076"/>
        <pc:sldMkLst>
          <pc:docMk/>
          <pc:sldMk cId="1532385845" sldId="258"/>
        </pc:sldMkLst>
        <pc:spChg chg="mod">
          <ac:chgData name="Panhorst, James" userId="7d1590df-1393-4cc5-9732-b0ec9fa452d2" providerId="ADAL" clId="{AE648C14-89D1-264C-B308-85436552ECE4}" dt="2021-09-26T23:28:46.423" v="157" actId="20577"/>
          <ac:spMkLst>
            <pc:docMk/>
            <pc:sldMk cId="1532385845" sldId="258"/>
            <ac:spMk id="2" creationId="{5EDADF66-E9E5-A74B-A130-CD4CD63041A4}"/>
          </ac:spMkLst>
        </pc:spChg>
        <pc:spChg chg="del">
          <ac:chgData name="Panhorst, James" userId="7d1590df-1393-4cc5-9732-b0ec9fa452d2" providerId="ADAL" clId="{AE648C14-89D1-264C-B308-85436552ECE4}" dt="2021-09-26T23:28:32.056" v="138" actId="931"/>
          <ac:spMkLst>
            <pc:docMk/>
            <pc:sldMk cId="1532385845" sldId="258"/>
            <ac:spMk id="3" creationId="{68AA672A-6B65-6F4D-AA64-7AE5747F11D6}"/>
          </ac:spMkLst>
        </pc:spChg>
        <pc:spChg chg="add del mod">
          <ac:chgData name="Panhorst, James" userId="7d1590df-1393-4cc5-9732-b0ec9fa452d2" providerId="ADAL" clId="{AE648C14-89D1-264C-B308-85436552ECE4}" dt="2021-09-26T23:47:40.138" v="593" actId="931"/>
          <ac:spMkLst>
            <pc:docMk/>
            <pc:sldMk cId="1532385845" sldId="258"/>
            <ac:spMk id="7" creationId="{F46E91BD-FE06-D243-B59E-C91A5697DA8D}"/>
          </ac:spMkLst>
        </pc:spChg>
        <pc:picChg chg="add del mod">
          <ac:chgData name="Panhorst, James" userId="7d1590df-1393-4cc5-9732-b0ec9fa452d2" providerId="ADAL" clId="{AE648C14-89D1-264C-B308-85436552ECE4}" dt="2021-09-26T23:44:48.210" v="592" actId="21"/>
          <ac:picMkLst>
            <pc:docMk/>
            <pc:sldMk cId="1532385845" sldId="258"/>
            <ac:picMk id="5" creationId="{6376B098-5347-5643-AC98-3EE71A67F3F0}"/>
          </ac:picMkLst>
        </pc:picChg>
        <pc:picChg chg="add mod">
          <ac:chgData name="Panhorst, James" userId="7d1590df-1393-4cc5-9732-b0ec9fa452d2" providerId="ADAL" clId="{AE648C14-89D1-264C-B308-85436552ECE4}" dt="2021-09-26T23:48:04.624" v="602" actId="1076"/>
          <ac:picMkLst>
            <pc:docMk/>
            <pc:sldMk cId="1532385845" sldId="258"/>
            <ac:picMk id="9" creationId="{AC7442B4-2EDF-5A40-A4DA-FE47C8C31510}"/>
          </ac:picMkLst>
        </pc:picChg>
      </pc:sldChg>
      <pc:sldChg chg="modSp new mod">
        <pc:chgData name="Panhorst, James" userId="7d1590df-1393-4cc5-9732-b0ec9fa452d2" providerId="ADAL" clId="{AE648C14-89D1-264C-B308-85436552ECE4}" dt="2021-09-26T23:37:21.208" v="579" actId="20577"/>
        <pc:sldMkLst>
          <pc:docMk/>
          <pc:sldMk cId="889910785" sldId="260"/>
        </pc:sldMkLst>
        <pc:spChg chg="mod">
          <ac:chgData name="Panhorst, James" userId="7d1590df-1393-4cc5-9732-b0ec9fa452d2" providerId="ADAL" clId="{AE648C14-89D1-264C-B308-85436552ECE4}" dt="2021-09-26T23:32:44.405" v="191" actId="20577"/>
          <ac:spMkLst>
            <pc:docMk/>
            <pc:sldMk cId="889910785" sldId="260"/>
            <ac:spMk id="2" creationId="{29C8EE16-9FB4-0B45-95B1-52538C18DE43}"/>
          </ac:spMkLst>
        </pc:spChg>
        <pc:spChg chg="mod">
          <ac:chgData name="Panhorst, James" userId="7d1590df-1393-4cc5-9732-b0ec9fa452d2" providerId="ADAL" clId="{AE648C14-89D1-264C-B308-85436552ECE4}" dt="2021-09-26T23:37:21.208" v="579" actId="20577"/>
          <ac:spMkLst>
            <pc:docMk/>
            <pc:sldMk cId="889910785" sldId="260"/>
            <ac:spMk id="3" creationId="{CD8C30E9-79B4-404C-B09D-4644400308F1}"/>
          </ac:spMkLst>
        </pc:spChg>
      </pc:sldChg>
      <pc:sldChg chg="addSp delSp modSp new mod">
        <pc:chgData name="Panhorst, James" userId="7d1590df-1393-4cc5-9732-b0ec9fa452d2" providerId="ADAL" clId="{AE648C14-89D1-264C-B308-85436552ECE4}" dt="2021-09-27T00:07:43.040" v="1227" actId="20577"/>
        <pc:sldMkLst>
          <pc:docMk/>
          <pc:sldMk cId="3902341615" sldId="263"/>
        </pc:sldMkLst>
        <pc:spChg chg="mod">
          <ac:chgData name="Panhorst, James" userId="7d1590df-1393-4cc5-9732-b0ec9fa452d2" providerId="ADAL" clId="{AE648C14-89D1-264C-B308-85436552ECE4}" dt="2021-09-26T23:39:22.932" v="591" actId="20577"/>
          <ac:spMkLst>
            <pc:docMk/>
            <pc:sldMk cId="3902341615" sldId="263"/>
            <ac:spMk id="2" creationId="{40B3B296-5BEF-F34B-B84C-F4E0859FF3BF}"/>
          </ac:spMkLst>
        </pc:spChg>
        <pc:spChg chg="mod">
          <ac:chgData name="Panhorst, James" userId="7d1590df-1393-4cc5-9732-b0ec9fa452d2" providerId="ADAL" clId="{AE648C14-89D1-264C-B308-85436552ECE4}" dt="2021-09-27T00:07:43.040" v="1227" actId="20577"/>
          <ac:spMkLst>
            <pc:docMk/>
            <pc:sldMk cId="3902341615" sldId="263"/>
            <ac:spMk id="3" creationId="{04731AF8-7BBA-964B-AC08-8F070A1390A2}"/>
          </ac:spMkLst>
        </pc:spChg>
        <pc:picChg chg="add del mod">
          <ac:chgData name="Panhorst, James" userId="7d1590df-1393-4cc5-9732-b0ec9fa452d2" providerId="ADAL" clId="{AE648C14-89D1-264C-B308-85436552ECE4}" dt="2021-09-27T00:04:24.424" v="1086" actId="478"/>
          <ac:picMkLst>
            <pc:docMk/>
            <pc:sldMk cId="3902341615" sldId="263"/>
            <ac:picMk id="5" creationId="{25BB3DE5-F054-CF43-A74B-29D7AF76FC67}"/>
          </ac:picMkLst>
        </pc:picChg>
        <pc:picChg chg="add del mod">
          <ac:chgData name="Panhorst, James" userId="7d1590df-1393-4cc5-9732-b0ec9fa452d2" providerId="ADAL" clId="{AE648C14-89D1-264C-B308-85436552ECE4}" dt="2021-09-27T00:04:26.386" v="1087" actId="478"/>
          <ac:picMkLst>
            <pc:docMk/>
            <pc:sldMk cId="3902341615" sldId="263"/>
            <ac:picMk id="7" creationId="{C4B5DCBB-B84A-0B42-862A-817CEE8C66FC}"/>
          </ac:picMkLst>
        </pc:picChg>
      </pc:sldChg>
      <pc:sldChg chg="new">
        <pc:chgData name="Panhorst, James" userId="7d1590df-1393-4cc5-9732-b0ec9fa452d2" providerId="ADAL" clId="{AE648C14-89D1-264C-B308-85436552ECE4}" dt="2021-09-26T23:39:16.965" v="581" actId="680"/>
        <pc:sldMkLst>
          <pc:docMk/>
          <pc:sldMk cId="3778214238" sldId="264"/>
        </pc:sldMkLst>
      </pc:sldChg>
      <pc:sldChg chg="modSp">
        <pc:chgData name="Panhorst, James" userId="7d1590df-1393-4cc5-9732-b0ec9fa452d2" providerId="ADAL" clId="{AE648C14-89D1-264C-B308-85436552ECE4}" dt="2021-09-26T23:55:07.980" v="686" actId="931"/>
        <pc:sldMkLst>
          <pc:docMk/>
          <pc:sldMk cId="2311707501" sldId="265"/>
        </pc:sldMkLst>
        <pc:spChg chg="mod">
          <ac:chgData name="Panhorst, James" userId="7d1590df-1393-4cc5-9732-b0ec9fa452d2" providerId="ADAL" clId="{AE648C14-89D1-264C-B308-85436552ECE4}" dt="2021-09-26T23:55:07.980" v="686" actId="931"/>
          <ac:spMkLst>
            <pc:docMk/>
            <pc:sldMk cId="2311707501" sldId="265"/>
            <ac:spMk id="2" creationId="{A2A00C38-8D83-4444-B4E8-5BD0E6A1EEBD}"/>
          </ac:spMkLst>
        </pc:spChg>
      </pc:sldChg>
      <pc:sldChg chg="modSp new mod">
        <pc:chgData name="Panhorst, James" userId="7d1590df-1393-4cc5-9732-b0ec9fa452d2" providerId="ADAL" clId="{AE648C14-89D1-264C-B308-85436552ECE4}" dt="2021-09-26T23:59:24.576" v="1085" actId="20577"/>
        <pc:sldMkLst>
          <pc:docMk/>
          <pc:sldMk cId="2434582370" sldId="266"/>
        </pc:sldMkLst>
        <pc:spChg chg="mod">
          <ac:chgData name="Panhorst, James" userId="7d1590df-1393-4cc5-9732-b0ec9fa452d2" providerId="ADAL" clId="{AE648C14-89D1-264C-B308-85436552ECE4}" dt="2021-09-26T23:57:04.211" v="726" actId="20577"/>
          <ac:spMkLst>
            <pc:docMk/>
            <pc:sldMk cId="2434582370" sldId="266"/>
            <ac:spMk id="2" creationId="{D2DDA69A-9B2B-B047-BD18-A9F404B627DA}"/>
          </ac:spMkLst>
        </pc:spChg>
        <pc:spChg chg="mod">
          <ac:chgData name="Panhorst, James" userId="7d1590df-1393-4cc5-9732-b0ec9fa452d2" providerId="ADAL" clId="{AE648C14-89D1-264C-B308-85436552ECE4}" dt="2021-09-26T23:59:24.576" v="1085" actId="20577"/>
          <ac:spMkLst>
            <pc:docMk/>
            <pc:sldMk cId="2434582370" sldId="266"/>
            <ac:spMk id="3" creationId="{66679AC3-C030-504D-819C-564983557188}"/>
          </ac:spMkLst>
        </pc:spChg>
      </pc:sldChg>
      <pc:sldChg chg="addSp delSp modSp new mod">
        <pc:chgData name="Panhorst, James" userId="7d1590df-1393-4cc5-9732-b0ec9fa452d2" providerId="ADAL" clId="{AE648C14-89D1-264C-B308-85436552ECE4}" dt="2021-09-27T00:09:03.581" v="1284" actId="20577"/>
        <pc:sldMkLst>
          <pc:docMk/>
          <pc:sldMk cId="2356090456" sldId="267"/>
        </pc:sldMkLst>
        <pc:spChg chg="mod">
          <ac:chgData name="Panhorst, James" userId="7d1590df-1393-4cc5-9732-b0ec9fa452d2" providerId="ADAL" clId="{AE648C14-89D1-264C-B308-85436552ECE4}" dt="2021-09-27T00:09:03.581" v="1284" actId="20577"/>
          <ac:spMkLst>
            <pc:docMk/>
            <pc:sldMk cId="2356090456" sldId="267"/>
            <ac:spMk id="2" creationId="{AB95955D-C381-0148-866B-C9ECEDE11784}"/>
          </ac:spMkLst>
        </pc:spChg>
        <pc:spChg chg="del">
          <ac:chgData name="Panhorst, James" userId="7d1590df-1393-4cc5-9732-b0ec9fa452d2" providerId="ADAL" clId="{AE648C14-89D1-264C-B308-85436552ECE4}" dt="2021-09-27T00:08:00.742" v="1243" actId="931"/>
          <ac:spMkLst>
            <pc:docMk/>
            <pc:sldMk cId="2356090456" sldId="267"/>
            <ac:spMk id="3" creationId="{43299083-F45A-6F44-8357-FDAB4D342074}"/>
          </ac:spMkLst>
        </pc:spChg>
        <pc:picChg chg="add mod">
          <ac:chgData name="Panhorst, James" userId="7d1590df-1393-4cc5-9732-b0ec9fa452d2" providerId="ADAL" clId="{AE648C14-89D1-264C-B308-85436552ECE4}" dt="2021-09-27T00:08:43.040" v="1261" actId="1076"/>
          <ac:picMkLst>
            <pc:docMk/>
            <pc:sldMk cId="2356090456" sldId="267"/>
            <ac:picMk id="6" creationId="{C4BAE9DB-BF09-CC4C-9DDE-95399ED41016}"/>
          </ac:picMkLst>
        </pc:picChg>
        <pc:picChg chg="add mod">
          <ac:chgData name="Panhorst, James" userId="7d1590df-1393-4cc5-9732-b0ec9fa452d2" providerId="ADAL" clId="{AE648C14-89D1-264C-B308-85436552ECE4}" dt="2021-09-27T00:08:53.002" v="1263" actId="1076"/>
          <ac:picMkLst>
            <pc:docMk/>
            <pc:sldMk cId="2356090456" sldId="267"/>
            <ac:picMk id="8" creationId="{4592AEC2-42B7-CF47-B08F-A40573851941}"/>
          </ac:picMkLst>
        </pc:picChg>
      </pc:sldChg>
    </pc:docChg>
  </pc:docChgLst>
  <pc:docChgLst>
    <pc:chgData name="Mathews, Jibin" userId="S::jibin.mathews@ttu.edu::1d0f6ff4-3a97-43cb-a1d0-f996efde4519" providerId="AD" clId="Web-{38803D65-01CE-89C8-4AC9-F09D2C16F747}"/>
    <pc:docChg chg="modSld">
      <pc:chgData name="Mathews, Jibin" userId="S::jibin.mathews@ttu.edu::1d0f6ff4-3a97-43cb-a1d0-f996efde4519" providerId="AD" clId="Web-{38803D65-01CE-89C8-4AC9-F09D2C16F747}" dt="2021-09-27T04:02:43.880" v="6" actId="14100"/>
      <pc:docMkLst>
        <pc:docMk/>
      </pc:docMkLst>
      <pc:sldChg chg="addSp delSp modSp">
        <pc:chgData name="Mathews, Jibin" userId="S::jibin.mathews@ttu.edu::1d0f6ff4-3a97-43cb-a1d0-f996efde4519" providerId="AD" clId="Web-{38803D65-01CE-89C8-4AC9-F09D2C16F747}" dt="2021-09-27T04:02:43.880" v="6" actId="14100"/>
        <pc:sldMkLst>
          <pc:docMk/>
          <pc:sldMk cId="68843471" sldId="271"/>
        </pc:sldMkLst>
        <pc:spChg chg="mod">
          <ac:chgData name="Mathews, Jibin" userId="S::jibin.mathews@ttu.edu::1d0f6ff4-3a97-43cb-a1d0-f996efde4519" providerId="AD" clId="Web-{38803D65-01CE-89C8-4AC9-F09D2C16F747}" dt="2021-09-27T03:59:29.735" v="2" actId="20577"/>
          <ac:spMkLst>
            <pc:docMk/>
            <pc:sldMk cId="68843471" sldId="271"/>
            <ac:spMk id="4" creationId="{A5B40E70-4D09-474C-B0CA-DC1CB89C602C}"/>
          </ac:spMkLst>
        </pc:spChg>
        <pc:picChg chg="add mod">
          <ac:chgData name="Mathews, Jibin" userId="S::jibin.mathews@ttu.edu::1d0f6ff4-3a97-43cb-a1d0-f996efde4519" providerId="AD" clId="Web-{38803D65-01CE-89C8-4AC9-F09D2C16F747}" dt="2021-09-27T04:02:43.880" v="6" actId="14100"/>
          <ac:picMkLst>
            <pc:docMk/>
            <pc:sldMk cId="68843471" sldId="271"/>
            <ac:picMk id="3" creationId="{1A12E974-2104-43EB-A613-B10B17277B80}"/>
          </ac:picMkLst>
        </pc:picChg>
        <pc:picChg chg="del mod">
          <ac:chgData name="Mathews, Jibin" userId="S::jibin.mathews@ttu.edu::1d0f6ff4-3a97-43cb-a1d0-f996efde4519" providerId="AD" clId="Web-{38803D65-01CE-89C8-4AC9-F09D2C16F747}" dt="2021-09-27T04:02:16.098" v="3"/>
          <ac:picMkLst>
            <pc:docMk/>
            <pc:sldMk cId="68843471" sldId="271"/>
            <ac:picMk id="5" creationId="{48D6FCA0-7107-4C9C-A4ED-A6F5774A1587}"/>
          </ac:picMkLst>
        </pc:picChg>
      </pc:sldChg>
    </pc:docChg>
  </pc:docChgLst>
  <pc:docChgLst>
    <pc:chgData name="Mathews, Jibin" userId="S::jibin.mathews@ttu.edu::1d0f6ff4-3a97-43cb-a1d0-f996efde4519" providerId="AD" clId="Web-{190227E8-B286-FAA8-C751-3AC11B942909}"/>
    <pc:docChg chg="modSld">
      <pc:chgData name="Mathews, Jibin" userId="S::jibin.mathews@ttu.edu::1d0f6ff4-3a97-43cb-a1d0-f996efde4519" providerId="AD" clId="Web-{190227E8-B286-FAA8-C751-3AC11B942909}" dt="2021-09-27T16:30:56.697" v="231" actId="20577"/>
      <pc:docMkLst>
        <pc:docMk/>
      </pc:docMkLst>
      <pc:sldChg chg="modSp">
        <pc:chgData name="Mathews, Jibin" userId="S::jibin.mathews@ttu.edu::1d0f6ff4-3a97-43cb-a1d0-f996efde4519" providerId="AD" clId="Web-{190227E8-B286-FAA8-C751-3AC11B942909}" dt="2021-09-27T16:30:56.697" v="231" actId="20577"/>
        <pc:sldMkLst>
          <pc:docMk/>
          <pc:sldMk cId="2978615840" sldId="256"/>
        </pc:sldMkLst>
        <pc:spChg chg="mod">
          <ac:chgData name="Mathews, Jibin" userId="S::jibin.mathews@ttu.edu::1d0f6ff4-3a97-43cb-a1d0-f996efde4519" providerId="AD" clId="Web-{190227E8-B286-FAA8-C751-3AC11B942909}" dt="2021-09-27T16:30:56.697" v="231" actId="20577"/>
          <ac:spMkLst>
            <pc:docMk/>
            <pc:sldMk cId="2978615840" sldId="256"/>
            <ac:spMk id="3" creationId="{24C91F02-3B84-D04D-9D1D-BFCB79580807}"/>
          </ac:spMkLst>
        </pc:spChg>
      </pc:sldChg>
      <pc:sldChg chg="modSp">
        <pc:chgData name="Mathews, Jibin" userId="S::jibin.mathews@ttu.edu::1d0f6ff4-3a97-43cb-a1d0-f996efde4519" providerId="AD" clId="Web-{190227E8-B286-FAA8-C751-3AC11B942909}" dt="2021-09-27T16:19:08.945" v="159" actId="20577"/>
        <pc:sldMkLst>
          <pc:docMk/>
          <pc:sldMk cId="930746690" sldId="262"/>
        </pc:sldMkLst>
        <pc:spChg chg="mod">
          <ac:chgData name="Mathews, Jibin" userId="S::jibin.mathews@ttu.edu::1d0f6ff4-3a97-43cb-a1d0-f996efde4519" providerId="AD" clId="Web-{190227E8-B286-FAA8-C751-3AC11B942909}" dt="2021-09-27T16:19:08.945" v="159" actId="20577"/>
          <ac:spMkLst>
            <pc:docMk/>
            <pc:sldMk cId="930746690" sldId="262"/>
            <ac:spMk id="3" creationId="{A55E5BDB-9610-4EFE-A951-8FCB82355674}"/>
          </ac:spMkLst>
        </pc:spChg>
      </pc:sldChg>
      <pc:sldChg chg="modSp">
        <pc:chgData name="Mathews, Jibin" userId="S::jibin.mathews@ttu.edu::1d0f6ff4-3a97-43cb-a1d0-f996efde4519" providerId="AD" clId="Web-{190227E8-B286-FAA8-C751-3AC11B942909}" dt="2021-09-27T16:20:09.447" v="207" actId="20577"/>
        <pc:sldMkLst>
          <pc:docMk/>
          <pc:sldMk cId="2434582370" sldId="266"/>
        </pc:sldMkLst>
        <pc:spChg chg="mod">
          <ac:chgData name="Mathews, Jibin" userId="S::jibin.mathews@ttu.edu::1d0f6ff4-3a97-43cb-a1d0-f996efde4519" providerId="AD" clId="Web-{190227E8-B286-FAA8-C751-3AC11B942909}" dt="2021-09-27T16:20:09.447" v="207" actId="20577"/>
          <ac:spMkLst>
            <pc:docMk/>
            <pc:sldMk cId="2434582370" sldId="266"/>
            <ac:spMk id="3" creationId="{66679AC3-C030-504D-819C-564983557188}"/>
          </ac:spMkLst>
        </pc:spChg>
      </pc:sldChg>
      <pc:sldChg chg="addSp modSp">
        <pc:chgData name="Mathews, Jibin" userId="S::jibin.mathews@ttu.edu::1d0f6ff4-3a97-43cb-a1d0-f996efde4519" providerId="AD" clId="Web-{190227E8-B286-FAA8-C751-3AC11B942909}" dt="2021-09-27T16:25:22.892" v="210" actId="20577"/>
        <pc:sldMkLst>
          <pc:docMk/>
          <pc:sldMk cId="1886716923" sldId="268"/>
        </pc:sldMkLst>
        <pc:spChg chg="add mod">
          <ac:chgData name="Mathews, Jibin" userId="S::jibin.mathews@ttu.edu::1d0f6ff4-3a97-43cb-a1d0-f996efde4519" providerId="AD" clId="Web-{190227E8-B286-FAA8-C751-3AC11B942909}" dt="2021-09-27T16:25:22.892" v="210" actId="20577"/>
          <ac:spMkLst>
            <pc:docMk/>
            <pc:sldMk cId="1886716923" sldId="268"/>
            <ac:spMk id="2" creationId="{B493E16F-B069-44C4-B19C-4C8EFF10AF59}"/>
          </ac:spMkLst>
        </pc:spChg>
      </pc:sldChg>
      <pc:sldChg chg="modSp">
        <pc:chgData name="Mathews, Jibin" userId="S::jibin.mathews@ttu.edu::1d0f6ff4-3a97-43cb-a1d0-f996efde4519" providerId="AD" clId="Web-{190227E8-B286-FAA8-C751-3AC11B942909}" dt="2021-09-27T16:29:53.133" v="229" actId="20577"/>
        <pc:sldMkLst>
          <pc:docMk/>
          <pc:sldMk cId="3772603559" sldId="272"/>
        </pc:sldMkLst>
        <pc:spChg chg="mod">
          <ac:chgData name="Mathews, Jibin" userId="S::jibin.mathews@ttu.edu::1d0f6ff4-3a97-43cb-a1d0-f996efde4519" providerId="AD" clId="Web-{190227E8-B286-FAA8-C751-3AC11B942909}" dt="2021-09-27T16:29:53.133" v="229" actId="20577"/>
          <ac:spMkLst>
            <pc:docMk/>
            <pc:sldMk cId="3772603559" sldId="272"/>
            <ac:spMk id="3" creationId="{BA70A364-F4EF-48FE-AA86-6FB433C1152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71E24-2CDC-0C4A-8063-116F78D16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2397A2-8ADE-9C4C-AB5E-1310C5AE1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3B270-78F9-3946-8926-A0910AF61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66566-6079-4042-9A31-57E9F9C26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D9E1A-AA07-A94C-8577-258AC8506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941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0FEC-6F8F-144A-A107-F68C45DB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5CF69-0335-084D-B240-D0D9D7375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5FCB7-00BF-7445-8A95-6DCB7DFA6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20106-0001-FD43-ACDF-7A58B6CA7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2A16D-D3C4-C749-9417-6CE30E76C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4348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C0B459-D3C9-0B4D-B716-9546922F2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A03EF-409F-F342-9375-C3284D074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924C9-7C07-C64D-ACB2-F99059F19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272FD-7FA2-F542-A1A6-AA4BAA03B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85115-B65C-E84A-92A9-7502283E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4084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B1859-D0A9-FD48-AD83-597BA375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8C9AA-DDE0-6A4A-9096-92CBEC693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45BEA-38DA-D244-95A1-DE8F3AB10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3DFA6-28C0-904E-97DA-7C3A73309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5C2ED-D350-6E43-8C6A-3A3D67460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89793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4D7B3-5F8F-4C4F-B113-48833E2B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5D676-8899-0944-BE4E-2CA722B61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02A5D-9E2E-E64B-8795-5FBEFE066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08864-3772-E442-866B-5CDA4A204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C132A-5539-B04F-BDDC-C88402501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7888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833E-9F89-F543-9446-64A1BD273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92CB9-FEE2-CB48-B1D3-CBBF00C67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03F34-7CDF-E64D-801B-90D105BED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31BCC-EB79-8842-98F3-880CC7DA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CF76F6-F48D-D44F-95DD-48AEAF8CC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75A0A-5AC6-A641-8C59-2B641B046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311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62B2-1235-B94A-9079-D31997A8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920F4-9423-8B49-8DE2-7B57506D0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91996A-3DFE-E144-BB98-8ECA38FB6F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2B3658-49C2-D746-881B-15DFB870C8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3F53AF-05D2-C141-BCB3-402787CB1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CED26B-F824-F140-BC5E-CC26353F9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8D400D-EDAF-8D45-9DA5-A79A4E7D6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D3585D-FA23-F241-94E4-CC3B17F1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9690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9687-FDD4-154E-AB36-BEA33617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8A33A-8004-534E-B29A-C1405EE9B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716F6-C06B-5F48-B69C-CED7B4E9C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DD707-11B0-AC4B-A5AB-78639425D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8322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595D64-345A-5840-90A0-E0712031B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5D7B19-9DF4-9041-9646-1DFEE7317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2F98B-CE26-B84B-91C7-A3798D53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1980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3E3-A722-C244-AC25-DE946EEA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646AC-3EDD-4949-B4C9-EBEB3C95C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81E82-81BC-084A-9329-F63B2E66C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CC307-A6EF-3445-B1C4-E3820B361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580A79-8074-9442-8FBF-30547798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10A5B-A512-A64B-AF47-B4A59ECF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70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C1FD1-896D-974C-94CE-009AE3F41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594008-A536-204A-849A-CD6F1F581F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F2A5D3-A008-4E4C-B6EC-3962BC4FF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91A36-8399-C549-903F-BD14D0A0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66CD3C-4D07-674D-8FE2-EB2C26ABA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A67A3-3C46-D04A-B0A6-39810546B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9568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7E68B7-E4CE-C54E-80A3-D6D1119E9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CD10B-DB1D-3843-A940-168A40AD8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399A9-733B-774C-816F-B4C5911304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F93B7-8789-B342-A67E-00EE3E934D4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C3E8E-0298-FB40-8195-F9E339BBF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C94FB-5214-C04E-8705-46EDE5F2C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84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ouser.com/catalog/specsheets/tcs3200-e11.pdf" TargetMode="Externa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files.microjpm.webnode.com/200003722-858c88684b/Condutive%20Proximity%20Switch%20Series.pdf" TargetMode="External"/><Relationship Id="rId2" Type="http://schemas.openxmlformats.org/officeDocument/2006/relationships/hyperlink" Target="https://www.pololu.com/file/0J812/gp2y0a60szxf_e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andomnerdtutorials.com/arduino-color-sensor-tcs230-tcs3200/" TargetMode="External"/><Relationship Id="rId4" Type="http://schemas.openxmlformats.org/officeDocument/2006/relationships/hyperlink" Target="https://www.mouser.com/catalog/specsheets/tcs3200-e11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F3891-E0D3-AF4C-ABB0-7EF5247FF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5113"/>
            <a:ext cx="9144000" cy="2387600"/>
          </a:xfrm>
        </p:spPr>
        <p:txBody>
          <a:bodyPr/>
          <a:lstStyle/>
          <a:p>
            <a:r>
              <a:rPr lang="en-US"/>
              <a:t>Week 6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C91F02-3B84-D04D-9D1D-BFCB795808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Team 16</a:t>
            </a:r>
          </a:p>
          <a:p>
            <a:r>
              <a:rPr lang="en-US"/>
              <a:t>By: James Panhorst, Jibin Mathews, Josh Ramirez, Alex Holmes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8615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B296-5BEF-F34B-B84C-F4E0859FF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IPS Sensor (LJ18A3-8-Z/BX)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31AF8-7BBA-964B-AC08-8F070A139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Used to detect metal or metallic objects up to 8mm</a:t>
            </a:r>
            <a:endParaRPr lang="en-US">
              <a:ea typeface="+mn-lt"/>
              <a:cs typeface="+mn-lt"/>
            </a:endParaRPr>
          </a:p>
          <a:p>
            <a:r>
              <a:rPr lang="en-US"/>
              <a:t>Accepts a voltage from 6 V to 36 V</a:t>
            </a:r>
            <a:endParaRPr lang="en-US">
              <a:cs typeface="Calibri"/>
            </a:endParaRPr>
          </a:p>
          <a:p>
            <a:r>
              <a:rPr lang="en-US"/>
              <a:t>LED turns on when metal or metallic object is detected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BED99-E939-47C8-9A7F-36FC210A2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James P. 10</a:t>
            </a:r>
          </a:p>
        </p:txBody>
      </p:sp>
      <p:pic>
        <p:nvPicPr>
          <p:cNvPr id="7" name="Picture 7" descr="A picture containing indoor, dirty&#10;&#10;Description automatically generated">
            <a:extLst>
              <a:ext uri="{FF2B5EF4-FFF2-40B4-BE49-F238E27FC236}">
                <a16:creationId xmlns:a16="http://schemas.microsoft.com/office/drawing/2014/main" id="{5AEC52CF-C1E4-4C86-9769-761510DD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231" y="2241866"/>
            <a:ext cx="172395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41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E9B5E-B5E8-47F7-8F53-A45B84F66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IPS Sensor: Logic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40E70-4D09-474C-B0CA-DC1CB89C6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Jibin M. 11</a:t>
            </a:r>
          </a:p>
        </p:txBody>
      </p:sp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1A12E974-2104-43EB-A613-B10B17277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832" y="1317055"/>
            <a:ext cx="4545980" cy="550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3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5955D-C381-0148-866B-C9ECEDE11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/>
              <a:t>IPS Sensor: Test Results</a:t>
            </a:r>
          </a:p>
        </p:txBody>
      </p:sp>
      <p:pic>
        <p:nvPicPr>
          <p:cNvPr id="6" name="Content Placeholder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4BAE9DB-BF09-CC4C-9DDE-95399ED41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26322" y="1654694"/>
            <a:ext cx="5314875" cy="39861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A669C-0619-B544-B56C-E2849C919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James P. 12</a:t>
            </a:r>
          </a:p>
        </p:txBody>
      </p:sp>
      <p:pic>
        <p:nvPicPr>
          <p:cNvPr id="8" name="Picture 7" descr="A picture containing person&#10;&#10;Description automatically generated">
            <a:extLst>
              <a:ext uri="{FF2B5EF4-FFF2-40B4-BE49-F238E27FC236}">
                <a16:creationId xmlns:a16="http://schemas.microsoft.com/office/drawing/2014/main" id="{4592AEC2-42B7-CF47-B08F-A40573851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34787" y="1654693"/>
            <a:ext cx="5314877" cy="398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90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77677-FBAA-134D-BAF7-EEFDA7E54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08" y="32199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TCS3200 Color Light-Frequency</a:t>
            </a:r>
            <a:endParaRPr lang="en-US"/>
          </a:p>
        </p:txBody>
      </p:sp>
      <p:pic>
        <p:nvPicPr>
          <p:cNvPr id="4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7B8127A6-9F8C-4E16-A4DF-D6D66FD4D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868" y="1604589"/>
            <a:ext cx="5309738" cy="3111260"/>
          </a:xfr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90003152-5BB5-43B1-BFE0-9E968BFE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146" y="3261087"/>
            <a:ext cx="4961985" cy="2160737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12E6465C-7C6B-4BBD-8A24-C53FB1D9C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419" y="1290864"/>
            <a:ext cx="5618671" cy="186330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5EE1E-B096-47F1-896B-92E88792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Alex: 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8ADF2-AA8C-46D5-B029-55549FFC37B6}"/>
              </a:ext>
            </a:extLst>
          </p:cNvPr>
          <p:cNvSpPr txBox="1"/>
          <p:nvPr/>
        </p:nvSpPr>
        <p:spPr>
          <a:xfrm>
            <a:off x="3344175" y="5831456"/>
            <a:ext cx="4885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  <a:hlinkClick r:id="rId5"/>
              </a:rPr>
              <a:t>Mouser.com/catalog/specsheets/tcs3200-e11.pdf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8214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B3A0717-9C72-44A5-B6A4-3D240E57C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21" t="1754" r="42038" b="19372"/>
          <a:stretch/>
        </p:blipFill>
        <p:spPr>
          <a:xfrm rot="5400000">
            <a:off x="8652477" y="2948612"/>
            <a:ext cx="2190191" cy="4607820"/>
          </a:xfrm>
          <a:prstGeom prst="rect">
            <a:avLst/>
          </a:prstGeom>
        </p:spPr>
      </p:pic>
      <p:pic>
        <p:nvPicPr>
          <p:cNvPr id="5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B00E43A-81E1-4A78-A633-95B2854B0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6424" t="-441" r="38079" b="23348"/>
          <a:stretch/>
        </p:blipFill>
        <p:spPr>
          <a:xfrm rot="5400000">
            <a:off x="8763078" y="847964"/>
            <a:ext cx="1986877" cy="46303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23E03-B628-4228-8C35-89803622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Alex: 14</a:t>
            </a:r>
          </a:p>
        </p:txBody>
      </p:sp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45795CF1-DC4C-4182-A2E6-40D2FB7D04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84" t="524" r="42520" b="31534"/>
          <a:stretch/>
        </p:blipFill>
        <p:spPr>
          <a:xfrm rot="5400000">
            <a:off x="8787659" y="-705710"/>
            <a:ext cx="2172798" cy="3589080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07AD3175-05B6-4A52-9C7C-BFEA91460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973900"/>
              </p:ext>
            </p:extLst>
          </p:nvPr>
        </p:nvGraphicFramePr>
        <p:xfrm>
          <a:off x="215661" y="733245"/>
          <a:ext cx="7025640" cy="5249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410">
                  <a:extLst>
                    <a:ext uri="{9D8B030D-6E8A-4147-A177-3AD203B41FA5}">
                      <a16:colId xmlns:a16="http://schemas.microsoft.com/office/drawing/2014/main" val="1343631225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898800752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1560031289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723963717"/>
                    </a:ext>
                  </a:extLst>
                </a:gridCol>
              </a:tblGrid>
              <a:tr h="4267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657099"/>
                  </a:ext>
                </a:extLst>
              </a:tr>
              <a:tr h="1193308">
                <a:tc>
                  <a:txBody>
                    <a:bodyPr/>
                    <a:lstStyle/>
                    <a:p>
                      <a:r>
                        <a:rPr lang="en-US"/>
                        <a:t>Green Folder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428409"/>
                  </a:ext>
                </a:extLst>
              </a:tr>
              <a:tr h="1193308">
                <a:tc>
                  <a:txBody>
                    <a:bodyPr/>
                    <a:lstStyle/>
                    <a:p>
                      <a:r>
                        <a:rPr lang="en-US"/>
                        <a:t>Blue Folder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6174"/>
                  </a:ext>
                </a:extLst>
              </a:tr>
              <a:tr h="1243029">
                <a:tc>
                  <a:txBody>
                    <a:bodyPr/>
                    <a:lstStyle/>
                    <a:p>
                      <a:r>
                        <a:rPr lang="en-US"/>
                        <a:t>Red Folder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188493"/>
                  </a:ext>
                </a:extLst>
              </a:tr>
              <a:tr h="1193308">
                <a:tc>
                  <a:txBody>
                    <a:bodyPr/>
                    <a:lstStyle/>
                    <a:p>
                      <a:r>
                        <a:rPr lang="en-US"/>
                        <a:t>Ambient 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18101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493E16F-B069-44C4-B19C-4C8EFF10AF59}"/>
              </a:ext>
            </a:extLst>
          </p:cNvPr>
          <p:cNvSpPr txBox="1"/>
          <p:nvPr/>
        </p:nvSpPr>
        <p:spPr>
          <a:xfrm>
            <a:off x="227527" y="6023020"/>
            <a:ext cx="39881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Tested using Arduino Code from </a:t>
            </a:r>
            <a:endParaRPr lang="en-US"/>
          </a:p>
          <a:p>
            <a:r>
              <a:rPr lang="en-US">
                <a:cs typeface="Calibri"/>
              </a:rPr>
              <a:t>[4] </a:t>
            </a:r>
            <a:r>
              <a:rPr lang="en-US" err="1">
                <a:cs typeface="Calibri"/>
              </a:rPr>
              <a:t>RandomNerdTutorials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886716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DA69A-9B2B-B047-BD18-A9F404B62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Week’s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79AC3-C030-504D-819C-564983557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Begin to research how to implement each part into the software</a:t>
            </a:r>
          </a:p>
          <a:p>
            <a:r>
              <a:rPr lang="en-US"/>
              <a:t>Begin to implement and test connections for the IPS and IR sensor onto our Rover</a:t>
            </a:r>
            <a:endParaRPr lang="en-US">
              <a:cs typeface="Calibri"/>
            </a:endParaRPr>
          </a:p>
          <a:p>
            <a:r>
              <a:rPr lang="en-US"/>
              <a:t>Brainstorm positions to hold the sensors from our rover</a:t>
            </a:r>
            <a:endParaRPr lang="en-US">
              <a:cs typeface="Calibri"/>
            </a:endParaRPr>
          </a:p>
          <a:p>
            <a:pPr lvl="1"/>
            <a:r>
              <a:rPr lang="en-US">
                <a:cs typeface="Calibri"/>
              </a:rPr>
              <a:t>Design models in inventor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FD7FC-7177-4249-ADB8-8F7377B7D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James P. 15</a:t>
            </a:r>
          </a:p>
        </p:txBody>
      </p:sp>
    </p:spTree>
    <p:extLst>
      <p:ext uri="{BB962C8B-B14F-4D97-AF65-F5344CB8AC3E}">
        <p14:creationId xmlns:p14="http://schemas.microsoft.com/office/powerpoint/2010/main" val="2434582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1B846-3C55-40E1-9F2A-5F4F884B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E5BDB-9610-4EFE-A951-8FCB8235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/>
              </a:rPr>
              <a:t>[1] </a:t>
            </a:r>
            <a:r>
              <a:rPr lang="en-US" sz="2000" i="1">
                <a:ea typeface="+mn-lt"/>
                <a:cs typeface="+mn-lt"/>
              </a:rPr>
              <a:t>IR Sensor (GP2Y0A60SZ0F) datasheet</a:t>
            </a:r>
            <a:r>
              <a:rPr lang="en-US" sz="2000">
                <a:ea typeface="+mn-lt"/>
                <a:cs typeface="+mn-lt"/>
              </a:rPr>
              <a:t>. </a:t>
            </a:r>
            <a:r>
              <a:rPr lang="en-US" sz="2000">
                <a:ea typeface="+mn-lt"/>
                <a:cs typeface="+mn-lt"/>
                <a:hlinkClick r:id="rId2"/>
              </a:rPr>
              <a:t>https://www.pololu.com/file/0J812/gp2y0a60szxf_e.pdf</a:t>
            </a:r>
            <a:r>
              <a:rPr lang="en-US" sz="2000">
                <a:ea typeface="+mn-lt"/>
                <a:cs typeface="+mn-lt"/>
              </a:rPr>
              <a:t>. </a:t>
            </a:r>
            <a:endParaRPr lang="en-US" sz="2000"/>
          </a:p>
          <a:p>
            <a:r>
              <a:rPr lang="en-US" sz="2000">
                <a:cs typeface="Calibri"/>
              </a:rPr>
              <a:t>[2] </a:t>
            </a:r>
            <a:r>
              <a:rPr lang="en-US" sz="2000" i="1">
                <a:cs typeface="Calibri"/>
              </a:rPr>
              <a:t>IPS Sensor (LJ18A3-8-Z/BX)</a:t>
            </a:r>
            <a:r>
              <a:rPr lang="en-US" sz="2000">
                <a:cs typeface="Calibri"/>
              </a:rPr>
              <a:t>. </a:t>
            </a:r>
            <a:r>
              <a:rPr lang="en-US" sz="2000">
                <a:ea typeface="+mn-lt"/>
                <a:cs typeface="+mn-lt"/>
                <a:hlinkClick r:id="rId3"/>
              </a:rPr>
              <a:t>http://files.microjpm.webnode.com/200003722-858c88684b/Condutive%20Proximity%20Switch%20Series.pdf</a:t>
            </a:r>
            <a:endParaRPr lang="en-US" sz="2000">
              <a:cs typeface="Calibri"/>
            </a:endParaRPr>
          </a:p>
          <a:p>
            <a:r>
              <a:rPr lang="en-US" sz="2000">
                <a:cs typeface="Calibri"/>
              </a:rPr>
              <a:t>[3] </a:t>
            </a:r>
            <a:r>
              <a:rPr lang="en-US" sz="2000" i="1">
                <a:cs typeface="Calibri"/>
              </a:rPr>
              <a:t>Color Light-To-Frequency Converter (TCS3200) datasheet. </a:t>
            </a:r>
            <a:r>
              <a:rPr lang="en-US" sz="2000">
                <a:ea typeface="+mn-lt"/>
                <a:cs typeface="+mn-lt"/>
                <a:hlinkClick r:id="rId4"/>
              </a:rPr>
              <a:t>https://www.mouser.com/catalog/specsheets/tcs3200-e11.pdf</a:t>
            </a:r>
          </a:p>
          <a:p>
            <a:r>
              <a:rPr lang="en-US" sz="2000">
                <a:cs typeface="Calibri"/>
              </a:rPr>
              <a:t>[4] </a:t>
            </a:r>
            <a:r>
              <a:rPr lang="en-US" sz="2000" i="1">
                <a:cs typeface="Calibri"/>
              </a:rPr>
              <a:t>TCS3200 Tester Code</a:t>
            </a:r>
            <a:r>
              <a:rPr lang="en-US" sz="2000">
                <a:cs typeface="Calibri"/>
              </a:rPr>
              <a:t>. </a:t>
            </a:r>
            <a:r>
              <a:rPr lang="en-US" sz="2000">
                <a:ea typeface="+mn-lt"/>
                <a:cs typeface="+mn-lt"/>
                <a:hlinkClick r:id="rId5"/>
              </a:rPr>
              <a:t>https://randomnerdtutorials.com/arduino-color-sensor-tcs230-tcs3200/</a:t>
            </a: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DB5AA-4FDE-4E85-977A-714F7265C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930746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1B846-3C55-40E1-9F2A-5F4F884B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Questions</a:t>
            </a:r>
            <a:endParaRPr lang="en-US"/>
          </a:p>
        </p:txBody>
      </p:sp>
      <p:pic>
        <p:nvPicPr>
          <p:cNvPr id="5" name="Graphic 5" descr="Question Mark with solid fill">
            <a:extLst>
              <a:ext uri="{FF2B5EF4-FFF2-40B4-BE49-F238E27FC236}">
                <a16:creationId xmlns:a16="http://schemas.microsoft.com/office/drawing/2014/main" id="{49F1880C-816C-41C9-B7A8-CD7D31922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3631" y="1294899"/>
            <a:ext cx="4323347" cy="426987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DB5AA-4FDE-4E85-977A-714F7265C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749384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E982-C6B7-497B-93F4-88319421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Objectives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0A364-F4EF-48FE-AA86-6FB433C11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Develop an autonomous robot that can navigate racetrack and avoid obstacles</a:t>
            </a:r>
          </a:p>
          <a:p>
            <a:r>
              <a:rPr lang="en-US">
                <a:cs typeface="Calibri"/>
              </a:rPr>
              <a:t>Must be able to:</a:t>
            </a:r>
          </a:p>
          <a:p>
            <a:pPr lvl="1"/>
            <a:r>
              <a:rPr lang="en-US">
                <a:cs typeface="Calibri"/>
              </a:rPr>
              <a:t>Follow Metallic Tape (IPS: LJ18A3-8-Z/BX)</a:t>
            </a:r>
          </a:p>
          <a:p>
            <a:pPr lvl="1"/>
            <a:r>
              <a:rPr lang="en-US">
                <a:cs typeface="Calibri"/>
              </a:rPr>
              <a:t>Avoid Obstacles (IR Sensor: GP2Y0A60SZ0F)</a:t>
            </a:r>
          </a:p>
          <a:p>
            <a:pPr lvl="1"/>
            <a:r>
              <a:rPr lang="en-US">
                <a:cs typeface="Calibri"/>
              </a:rPr>
              <a:t>Detect/ proceed actions with corresponding colors (Color Light-to-Frequency TCS3200)</a:t>
            </a:r>
          </a:p>
          <a:p>
            <a:pPr lvl="2"/>
            <a:r>
              <a:rPr lang="en-US">
                <a:cs typeface="Calibri"/>
              </a:rPr>
              <a:t>Green: Go</a:t>
            </a:r>
          </a:p>
          <a:p>
            <a:pPr lvl="2"/>
            <a:r>
              <a:rPr lang="en-US">
                <a:cs typeface="Calibri"/>
              </a:rPr>
              <a:t>Blue: Slow Down</a:t>
            </a:r>
          </a:p>
          <a:p>
            <a:pPr lvl="2"/>
            <a:r>
              <a:rPr lang="en-US">
                <a:cs typeface="Calibri"/>
              </a:rPr>
              <a:t>Red: Stop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5984E-1307-45A0-964A-1D529D3A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Jibin M. 2</a:t>
            </a:r>
          </a:p>
        </p:txBody>
      </p:sp>
    </p:spTree>
    <p:extLst>
      <p:ext uri="{BB962C8B-B14F-4D97-AF65-F5344CB8AC3E}">
        <p14:creationId xmlns:p14="http://schemas.microsoft.com/office/powerpoint/2010/main" val="3772603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8EE16-9FB4-0B45-95B1-52538C18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Deliverables For Week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C30E9-79B4-404C-B09D-464440030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Implemented 2 Amp Fuse into the circuit</a:t>
            </a:r>
          </a:p>
          <a:p>
            <a:r>
              <a:rPr lang="en-US"/>
              <a:t>Obtained three sensors that will be needed for main project</a:t>
            </a:r>
            <a:endParaRPr lang="en-US">
              <a:cs typeface="Calibri"/>
            </a:endParaRPr>
          </a:p>
          <a:p>
            <a:r>
              <a:rPr lang="en-US"/>
              <a:t>Began to research each new sensor</a:t>
            </a:r>
            <a:endParaRPr lang="en-US">
              <a:cs typeface="Calibri"/>
            </a:endParaRPr>
          </a:p>
          <a:p>
            <a:r>
              <a:rPr lang="en-US"/>
              <a:t>Tested wire connections for the IPS and IR sensor using a multimeter</a:t>
            </a:r>
            <a:endParaRPr lang="en-US">
              <a:cs typeface="Calibri"/>
            </a:endParaRPr>
          </a:p>
          <a:p>
            <a:r>
              <a:rPr lang="en-US"/>
              <a:t>Tested TCS3200 Color sensor with Arduino and code</a:t>
            </a:r>
            <a:endParaRPr lang="en-US">
              <a:cs typeface="Calibri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80967-3D8A-4168-8F2F-59EC8230A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Joshua R.  3</a:t>
            </a:r>
          </a:p>
        </p:txBody>
      </p:sp>
    </p:spTree>
    <p:extLst>
      <p:ext uri="{BB962C8B-B14F-4D97-AF65-F5344CB8AC3E}">
        <p14:creationId xmlns:p14="http://schemas.microsoft.com/office/powerpoint/2010/main" val="88991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145DA-065E-0842-8A4D-0CCA6F938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Gantt Chart</a:t>
            </a:r>
            <a:br>
              <a:rPr lang="en-US"/>
            </a:br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407CE0D8-784E-BA4C-8319-D31CBD69B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723" y="1239216"/>
            <a:ext cx="9129554" cy="529969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D59A9D-7847-4CC1-BCDE-FAF9D95D4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James P. 4</a:t>
            </a:r>
          </a:p>
        </p:txBody>
      </p:sp>
    </p:spTree>
    <p:extLst>
      <p:ext uri="{BB962C8B-B14F-4D97-AF65-F5344CB8AC3E}">
        <p14:creationId xmlns:p14="http://schemas.microsoft.com/office/powerpoint/2010/main" val="1353432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DF66-E9E5-A74B-A130-CD4CD6304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Budget Sheet</a:t>
            </a:r>
            <a:br>
              <a:rPr lang="en-US"/>
            </a:b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1BC31D-5C4A-471C-A5EB-AEC7912B6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James P. 5</a:t>
            </a: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B2B03325-7814-4515-A6A6-744A1DE48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432" y="1027339"/>
            <a:ext cx="6492451" cy="5839053"/>
          </a:xfrm>
        </p:spPr>
      </p:pic>
    </p:spTree>
    <p:extLst>
      <p:ext uri="{BB962C8B-B14F-4D97-AF65-F5344CB8AC3E}">
        <p14:creationId xmlns:p14="http://schemas.microsoft.com/office/powerpoint/2010/main" val="1532385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7A2FD-0E07-40C9-B402-11C33754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IR Sensor (GP2Y0A60SZ0F) [1]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157E5-B45C-4ECF-AC0A-39497FBE1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 panose="020F0502020204030204"/>
              </a:rPr>
              <a:t>Utilizes an IR-LED emitter and a PSD (position sensitive detector) to output a voltage corresponding to the detection distance.</a:t>
            </a:r>
          </a:p>
          <a:p>
            <a:r>
              <a:rPr lang="en-US">
                <a:cs typeface="Calibri" panose="020F0502020204030204"/>
              </a:rPr>
              <a:t>Has a distance measuring range of 10-150 cm. </a:t>
            </a:r>
            <a:endParaRPr lang="en-US"/>
          </a:p>
          <a:p>
            <a:r>
              <a:rPr lang="en-US">
                <a:cs typeface="Calibri" panose="020F0502020204030204"/>
              </a:rPr>
              <a:t>Accepts a supply voltage of up to 5.5 V (DC) through its </a:t>
            </a:r>
            <a:r>
              <a:rPr lang="en-US" err="1">
                <a:cs typeface="Calibri" panose="020F0502020204030204"/>
              </a:rPr>
              <a:t>Vcc</a:t>
            </a:r>
            <a:r>
              <a:rPr lang="en-US">
                <a:cs typeface="Calibri" panose="020F0502020204030204"/>
              </a:rPr>
              <a:t> pin. </a:t>
            </a:r>
          </a:p>
          <a:p>
            <a:r>
              <a:rPr lang="en-US">
                <a:cs typeface="Calibri" panose="020F0502020204030204"/>
              </a:rPr>
              <a:t>Displays a low voltage of less than 1.0 V until an object is detected in front of it, where it then increases voltage out to near the supplied input voltage at </a:t>
            </a:r>
            <a:r>
              <a:rPr lang="en-US" err="1">
                <a:cs typeface="Calibri" panose="020F0502020204030204"/>
              </a:rPr>
              <a:t>Vcc</a:t>
            </a:r>
            <a:r>
              <a:rPr lang="en-US">
                <a:cs typeface="Calibri" panose="020F0502020204030204"/>
              </a:rPr>
              <a:t>. </a:t>
            </a: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8E3D1-4791-4180-8747-4E4790864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Joshua R.  6</a:t>
            </a:r>
          </a:p>
        </p:txBody>
      </p:sp>
      <p:pic>
        <p:nvPicPr>
          <p:cNvPr id="5" name="Picture 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27A0BFD8-77FA-496B-95EB-20A0DEBCA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09213" y="3516624"/>
            <a:ext cx="191924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51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6FC7D-0A92-43D4-A163-F3DB2A86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IR Sensor: Logic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0C9AE-0073-4E2E-825D-7FFB9745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Jibin M. 7</a:t>
            </a:r>
          </a:p>
        </p:txBody>
      </p:sp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2CB617D-A86F-4208-BA5A-551EFF4A9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853" y="1265851"/>
            <a:ext cx="4240463" cy="550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6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A6E5-BFD3-409C-AB49-741C7C374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IR Sensor: Output Voltage (V) vs Distance (cm)</a:t>
            </a: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A633106-A0A4-4E17-8AD3-B8CDF76AA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402" y="1691726"/>
            <a:ext cx="7183423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60B73-BC2E-45D8-82BA-FBF34183A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Joshua R. 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CC3915-3B65-4AF5-95C7-5996F0B9E012}"/>
              </a:ext>
            </a:extLst>
          </p:cNvPr>
          <p:cNvSpPr txBox="1"/>
          <p:nvPr/>
        </p:nvSpPr>
        <p:spPr>
          <a:xfrm>
            <a:off x="7712242" y="54262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[1]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D26BF7-709D-4F22-958B-98A8D2AD0DAD}"/>
              </a:ext>
            </a:extLst>
          </p:cNvPr>
          <p:cNvSpPr txBox="1"/>
          <p:nvPr/>
        </p:nvSpPr>
        <p:spPr>
          <a:xfrm>
            <a:off x="8514347" y="3247189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This graph displays the sensor's output voltage corresponding to distance (cm) for both 5V and 3V power sources.</a:t>
            </a:r>
          </a:p>
        </p:txBody>
      </p:sp>
    </p:spTree>
    <p:extLst>
      <p:ext uri="{BB962C8B-B14F-4D97-AF65-F5344CB8AC3E}">
        <p14:creationId xmlns:p14="http://schemas.microsoft.com/office/powerpoint/2010/main" val="1900405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0C38-8D83-4444-B4E8-5BD0E6A1E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IR Sensor: Experimental Testing (5 V input)</a:t>
            </a:r>
            <a:endParaRPr lang="en-US"/>
          </a:p>
        </p:txBody>
      </p:sp>
      <p:pic>
        <p:nvPicPr>
          <p:cNvPr id="4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C021141-B799-4E59-B690-4D948D8B9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376" y="1924236"/>
            <a:ext cx="5553130" cy="3006633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EACDC48-4B05-44E7-8FA9-EB919996D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923571"/>
            <a:ext cx="5755342" cy="30198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04CC1-D03C-4638-8E31-1E030D6D5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Joshua R.  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55FDA-F823-4679-AA39-755010937C42}"/>
              </a:ext>
            </a:extLst>
          </p:cNvPr>
          <p:cNvSpPr txBox="1"/>
          <p:nvPr/>
        </p:nvSpPr>
        <p:spPr>
          <a:xfrm>
            <a:off x="1950452" y="5479715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While no object is detected, the voltage remains under 1.0 V.</a:t>
            </a:r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8735F-6131-4307-8FF4-6B0EEE49C176}"/>
              </a:ext>
            </a:extLst>
          </p:cNvPr>
          <p:cNvSpPr txBox="1"/>
          <p:nvPr/>
        </p:nvSpPr>
        <p:spPr>
          <a:xfrm>
            <a:off x="8075697" y="5435433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When an object is detected, the voltage increases to roughly 3.5 V.</a:t>
            </a:r>
          </a:p>
        </p:txBody>
      </p:sp>
    </p:spTree>
    <p:extLst>
      <p:ext uri="{BB962C8B-B14F-4D97-AF65-F5344CB8AC3E}">
        <p14:creationId xmlns:p14="http://schemas.microsoft.com/office/powerpoint/2010/main" val="2311707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Week 6 Presentation</vt:lpstr>
      <vt:lpstr>Objectives</vt:lpstr>
      <vt:lpstr>Deliverables For Week 6</vt:lpstr>
      <vt:lpstr>Gantt Chart </vt:lpstr>
      <vt:lpstr>Budget Sheet </vt:lpstr>
      <vt:lpstr>IR Sensor (GP2Y0A60SZ0F) [1]</vt:lpstr>
      <vt:lpstr>IR Sensor: Logic</vt:lpstr>
      <vt:lpstr>IR Sensor: Output Voltage (V) vs Distance (cm)</vt:lpstr>
      <vt:lpstr>IR Sensor: Experimental Testing (5 V input)</vt:lpstr>
      <vt:lpstr>IPS Sensor (LJ18A3-8-Z/BX)</vt:lpstr>
      <vt:lpstr>IPS Sensor: Logic</vt:lpstr>
      <vt:lpstr>IPS Sensor: Test Results</vt:lpstr>
      <vt:lpstr>TCS3200 Color Light-Frequency</vt:lpstr>
      <vt:lpstr>PowerPoint Presentation</vt:lpstr>
      <vt:lpstr>Next Week’s Deliverables</vt:lpstr>
      <vt:lpstr>References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Panhorst, James</dc:creator>
  <cp:revision>1</cp:revision>
  <dcterms:created xsi:type="dcterms:W3CDTF">2021-09-26T23:24:31Z</dcterms:created>
  <dcterms:modified xsi:type="dcterms:W3CDTF">2021-09-27T16:31:10Z</dcterms:modified>
</cp:coreProperties>
</file>